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655" r:id="rId3"/>
    <p:sldMasterId id="2147483661" r:id="rId4"/>
    <p:sldMasterId id="2147483662" r:id="rId5"/>
  </p:sldMasterIdLst>
  <p:notesMasterIdLst>
    <p:notesMasterId r:id="rId21"/>
  </p:notesMasterIdLst>
  <p:sldIdLst>
    <p:sldId id="263" r:id="rId6"/>
    <p:sldId id="262" r:id="rId7"/>
    <p:sldId id="257" r:id="rId8"/>
    <p:sldId id="261" r:id="rId9"/>
    <p:sldId id="258" r:id="rId10"/>
    <p:sldId id="259" r:id="rId11"/>
    <p:sldId id="264" r:id="rId12"/>
    <p:sldId id="273" r:id="rId13"/>
    <p:sldId id="272" r:id="rId14"/>
    <p:sldId id="265" r:id="rId15"/>
    <p:sldId id="266" r:id="rId16"/>
    <p:sldId id="267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3366FF"/>
    <a:srgbClr val="00FFCC"/>
    <a:srgbClr val="FF6600"/>
    <a:srgbClr val="FF99FF"/>
    <a:srgbClr val="3399FF"/>
    <a:srgbClr val="FF33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6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163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B55930D-6E0E-4ECB-A9CA-A5CE40CD33D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F8F397-297C-4462-A376-49840D6C08D0}" type="slidenum">
              <a:rPr lang="en-US" altLang="ja-JP"/>
              <a:pPr/>
              <a:t>8</a:t>
            </a:fld>
            <a:endParaRPr lang="en-US" altLang="ja-JP"/>
          </a:p>
        </p:txBody>
      </p:sp>
      <p:sp>
        <p:nvSpPr>
          <p:cNvPr id="256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/>
              <a:t>In our high school, every year held School Festival. This is creation which Kasumi students made about New Zealand.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AFFBDB-CD8E-457F-B094-521689E3C3DC}" type="slidenum">
              <a:rPr lang="en-US" altLang="ja-JP"/>
              <a:pPr/>
              <a:t>12</a:t>
            </a:fld>
            <a:endParaRPr lang="en-US" altLang="ja-JP"/>
          </a:p>
        </p:txBody>
      </p:sp>
      <p:sp>
        <p:nvSpPr>
          <p:cNvPr id="174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/>
              <a:t>Club Activity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97.emf"/><Relationship Id="rId117" Type="http://schemas.openxmlformats.org/officeDocument/2006/relationships/image" Target="../media/image288.emf"/><Relationship Id="rId21" Type="http://schemas.openxmlformats.org/officeDocument/2006/relationships/image" Target="../media/image192.emf"/><Relationship Id="rId42" Type="http://schemas.openxmlformats.org/officeDocument/2006/relationships/image" Target="../media/image213.emf"/><Relationship Id="rId47" Type="http://schemas.openxmlformats.org/officeDocument/2006/relationships/image" Target="../media/image218.emf"/><Relationship Id="rId63" Type="http://schemas.openxmlformats.org/officeDocument/2006/relationships/image" Target="../media/image234.emf"/><Relationship Id="rId68" Type="http://schemas.openxmlformats.org/officeDocument/2006/relationships/image" Target="../media/image239.emf"/><Relationship Id="rId84" Type="http://schemas.openxmlformats.org/officeDocument/2006/relationships/image" Target="../media/image255.emf"/><Relationship Id="rId89" Type="http://schemas.openxmlformats.org/officeDocument/2006/relationships/image" Target="../media/image260.emf"/><Relationship Id="rId112" Type="http://schemas.openxmlformats.org/officeDocument/2006/relationships/image" Target="../media/image283.emf"/><Relationship Id="rId133" Type="http://schemas.openxmlformats.org/officeDocument/2006/relationships/image" Target="../media/image304.emf"/><Relationship Id="rId138" Type="http://schemas.openxmlformats.org/officeDocument/2006/relationships/image" Target="../media/image309.emf"/><Relationship Id="rId154" Type="http://schemas.openxmlformats.org/officeDocument/2006/relationships/image" Target="../media/image325.emf"/><Relationship Id="rId159" Type="http://schemas.openxmlformats.org/officeDocument/2006/relationships/image" Target="../media/image330.emf"/><Relationship Id="rId170" Type="http://schemas.openxmlformats.org/officeDocument/2006/relationships/image" Target="../media/image341.emf"/><Relationship Id="rId16" Type="http://schemas.openxmlformats.org/officeDocument/2006/relationships/image" Target="../media/image187.emf"/><Relationship Id="rId107" Type="http://schemas.openxmlformats.org/officeDocument/2006/relationships/image" Target="../media/image278.emf"/><Relationship Id="rId11" Type="http://schemas.openxmlformats.org/officeDocument/2006/relationships/image" Target="../media/image182.emf"/><Relationship Id="rId32" Type="http://schemas.openxmlformats.org/officeDocument/2006/relationships/image" Target="../media/image203.emf"/><Relationship Id="rId37" Type="http://schemas.openxmlformats.org/officeDocument/2006/relationships/image" Target="../media/image208.emf"/><Relationship Id="rId53" Type="http://schemas.openxmlformats.org/officeDocument/2006/relationships/image" Target="../media/image224.emf"/><Relationship Id="rId58" Type="http://schemas.openxmlformats.org/officeDocument/2006/relationships/image" Target="../media/image229.emf"/><Relationship Id="rId74" Type="http://schemas.openxmlformats.org/officeDocument/2006/relationships/image" Target="../media/image245.emf"/><Relationship Id="rId79" Type="http://schemas.openxmlformats.org/officeDocument/2006/relationships/image" Target="../media/image250.emf"/><Relationship Id="rId102" Type="http://schemas.openxmlformats.org/officeDocument/2006/relationships/image" Target="../media/image273.emf"/><Relationship Id="rId123" Type="http://schemas.openxmlformats.org/officeDocument/2006/relationships/image" Target="../media/image294.emf"/><Relationship Id="rId128" Type="http://schemas.openxmlformats.org/officeDocument/2006/relationships/image" Target="../media/image299.emf"/><Relationship Id="rId144" Type="http://schemas.openxmlformats.org/officeDocument/2006/relationships/image" Target="../media/image315.emf"/><Relationship Id="rId149" Type="http://schemas.openxmlformats.org/officeDocument/2006/relationships/image" Target="../media/image320.emf"/><Relationship Id="rId5" Type="http://schemas.openxmlformats.org/officeDocument/2006/relationships/image" Target="../media/image176.emf"/><Relationship Id="rId90" Type="http://schemas.openxmlformats.org/officeDocument/2006/relationships/image" Target="../media/image261.emf"/><Relationship Id="rId95" Type="http://schemas.openxmlformats.org/officeDocument/2006/relationships/image" Target="../media/image266.emf"/><Relationship Id="rId160" Type="http://schemas.openxmlformats.org/officeDocument/2006/relationships/image" Target="../media/image331.emf"/><Relationship Id="rId165" Type="http://schemas.openxmlformats.org/officeDocument/2006/relationships/image" Target="../media/image336.emf"/><Relationship Id="rId22" Type="http://schemas.openxmlformats.org/officeDocument/2006/relationships/image" Target="../media/image193.emf"/><Relationship Id="rId27" Type="http://schemas.openxmlformats.org/officeDocument/2006/relationships/image" Target="../media/image198.emf"/><Relationship Id="rId43" Type="http://schemas.openxmlformats.org/officeDocument/2006/relationships/image" Target="../media/image214.emf"/><Relationship Id="rId48" Type="http://schemas.openxmlformats.org/officeDocument/2006/relationships/image" Target="../media/image219.emf"/><Relationship Id="rId64" Type="http://schemas.openxmlformats.org/officeDocument/2006/relationships/image" Target="../media/image235.emf"/><Relationship Id="rId69" Type="http://schemas.openxmlformats.org/officeDocument/2006/relationships/image" Target="../media/image240.emf"/><Relationship Id="rId113" Type="http://schemas.openxmlformats.org/officeDocument/2006/relationships/image" Target="../media/image284.emf"/><Relationship Id="rId118" Type="http://schemas.openxmlformats.org/officeDocument/2006/relationships/image" Target="../media/image289.emf"/><Relationship Id="rId134" Type="http://schemas.openxmlformats.org/officeDocument/2006/relationships/image" Target="../media/image305.emf"/><Relationship Id="rId139" Type="http://schemas.openxmlformats.org/officeDocument/2006/relationships/image" Target="../media/image310.emf"/><Relationship Id="rId80" Type="http://schemas.openxmlformats.org/officeDocument/2006/relationships/image" Target="../media/image251.emf"/><Relationship Id="rId85" Type="http://schemas.openxmlformats.org/officeDocument/2006/relationships/image" Target="../media/image256.emf"/><Relationship Id="rId150" Type="http://schemas.openxmlformats.org/officeDocument/2006/relationships/image" Target="../media/image321.emf"/><Relationship Id="rId155" Type="http://schemas.openxmlformats.org/officeDocument/2006/relationships/image" Target="../media/image326.emf"/><Relationship Id="rId171" Type="http://schemas.openxmlformats.org/officeDocument/2006/relationships/image" Target="../media/image342.emf"/><Relationship Id="rId12" Type="http://schemas.openxmlformats.org/officeDocument/2006/relationships/image" Target="../media/image183.emf"/><Relationship Id="rId17" Type="http://schemas.openxmlformats.org/officeDocument/2006/relationships/image" Target="../media/image188.emf"/><Relationship Id="rId33" Type="http://schemas.openxmlformats.org/officeDocument/2006/relationships/image" Target="../media/image204.emf"/><Relationship Id="rId38" Type="http://schemas.openxmlformats.org/officeDocument/2006/relationships/image" Target="../media/image209.emf"/><Relationship Id="rId59" Type="http://schemas.openxmlformats.org/officeDocument/2006/relationships/image" Target="../media/image230.emf"/><Relationship Id="rId103" Type="http://schemas.openxmlformats.org/officeDocument/2006/relationships/image" Target="../media/image274.emf"/><Relationship Id="rId108" Type="http://schemas.openxmlformats.org/officeDocument/2006/relationships/image" Target="../media/image279.emf"/><Relationship Id="rId124" Type="http://schemas.openxmlformats.org/officeDocument/2006/relationships/image" Target="../media/image295.emf"/><Relationship Id="rId129" Type="http://schemas.openxmlformats.org/officeDocument/2006/relationships/image" Target="../media/image300.emf"/><Relationship Id="rId54" Type="http://schemas.openxmlformats.org/officeDocument/2006/relationships/image" Target="../media/image225.emf"/><Relationship Id="rId70" Type="http://schemas.openxmlformats.org/officeDocument/2006/relationships/image" Target="../media/image241.emf"/><Relationship Id="rId75" Type="http://schemas.openxmlformats.org/officeDocument/2006/relationships/image" Target="../media/image246.emf"/><Relationship Id="rId91" Type="http://schemas.openxmlformats.org/officeDocument/2006/relationships/image" Target="../media/image262.emf"/><Relationship Id="rId96" Type="http://schemas.openxmlformats.org/officeDocument/2006/relationships/image" Target="../media/image267.emf"/><Relationship Id="rId140" Type="http://schemas.openxmlformats.org/officeDocument/2006/relationships/image" Target="../media/image311.emf"/><Relationship Id="rId145" Type="http://schemas.openxmlformats.org/officeDocument/2006/relationships/image" Target="../media/image316.emf"/><Relationship Id="rId161" Type="http://schemas.openxmlformats.org/officeDocument/2006/relationships/image" Target="../media/image332.emf"/><Relationship Id="rId166" Type="http://schemas.openxmlformats.org/officeDocument/2006/relationships/image" Target="../media/image33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7.emf"/><Relationship Id="rId15" Type="http://schemas.openxmlformats.org/officeDocument/2006/relationships/image" Target="../media/image186.emf"/><Relationship Id="rId23" Type="http://schemas.openxmlformats.org/officeDocument/2006/relationships/image" Target="../media/image194.emf"/><Relationship Id="rId28" Type="http://schemas.openxmlformats.org/officeDocument/2006/relationships/image" Target="../media/image199.emf"/><Relationship Id="rId36" Type="http://schemas.openxmlformats.org/officeDocument/2006/relationships/image" Target="../media/image207.emf"/><Relationship Id="rId49" Type="http://schemas.openxmlformats.org/officeDocument/2006/relationships/image" Target="../media/image220.emf"/><Relationship Id="rId57" Type="http://schemas.openxmlformats.org/officeDocument/2006/relationships/image" Target="../media/image228.emf"/><Relationship Id="rId106" Type="http://schemas.openxmlformats.org/officeDocument/2006/relationships/image" Target="../media/image277.emf"/><Relationship Id="rId114" Type="http://schemas.openxmlformats.org/officeDocument/2006/relationships/image" Target="../media/image285.emf"/><Relationship Id="rId119" Type="http://schemas.openxmlformats.org/officeDocument/2006/relationships/image" Target="../media/image290.emf"/><Relationship Id="rId127" Type="http://schemas.openxmlformats.org/officeDocument/2006/relationships/image" Target="../media/image298.emf"/><Relationship Id="rId10" Type="http://schemas.openxmlformats.org/officeDocument/2006/relationships/image" Target="../media/image181.emf"/><Relationship Id="rId31" Type="http://schemas.openxmlformats.org/officeDocument/2006/relationships/image" Target="../media/image202.emf"/><Relationship Id="rId44" Type="http://schemas.openxmlformats.org/officeDocument/2006/relationships/image" Target="../media/image215.emf"/><Relationship Id="rId52" Type="http://schemas.openxmlformats.org/officeDocument/2006/relationships/image" Target="../media/image223.emf"/><Relationship Id="rId60" Type="http://schemas.openxmlformats.org/officeDocument/2006/relationships/image" Target="../media/image231.emf"/><Relationship Id="rId65" Type="http://schemas.openxmlformats.org/officeDocument/2006/relationships/image" Target="../media/image236.emf"/><Relationship Id="rId73" Type="http://schemas.openxmlformats.org/officeDocument/2006/relationships/image" Target="../media/image244.emf"/><Relationship Id="rId78" Type="http://schemas.openxmlformats.org/officeDocument/2006/relationships/image" Target="../media/image249.emf"/><Relationship Id="rId81" Type="http://schemas.openxmlformats.org/officeDocument/2006/relationships/image" Target="../media/image252.emf"/><Relationship Id="rId86" Type="http://schemas.openxmlformats.org/officeDocument/2006/relationships/image" Target="../media/image257.emf"/><Relationship Id="rId94" Type="http://schemas.openxmlformats.org/officeDocument/2006/relationships/image" Target="../media/image265.emf"/><Relationship Id="rId99" Type="http://schemas.openxmlformats.org/officeDocument/2006/relationships/image" Target="../media/image270.emf"/><Relationship Id="rId101" Type="http://schemas.openxmlformats.org/officeDocument/2006/relationships/image" Target="../media/image272.emf"/><Relationship Id="rId122" Type="http://schemas.openxmlformats.org/officeDocument/2006/relationships/image" Target="../media/image293.emf"/><Relationship Id="rId130" Type="http://schemas.openxmlformats.org/officeDocument/2006/relationships/image" Target="../media/image301.emf"/><Relationship Id="rId135" Type="http://schemas.openxmlformats.org/officeDocument/2006/relationships/image" Target="../media/image306.emf"/><Relationship Id="rId143" Type="http://schemas.openxmlformats.org/officeDocument/2006/relationships/image" Target="../media/image314.emf"/><Relationship Id="rId148" Type="http://schemas.openxmlformats.org/officeDocument/2006/relationships/image" Target="../media/image319.emf"/><Relationship Id="rId151" Type="http://schemas.openxmlformats.org/officeDocument/2006/relationships/image" Target="../media/image322.emf"/><Relationship Id="rId156" Type="http://schemas.openxmlformats.org/officeDocument/2006/relationships/image" Target="../media/image327.emf"/><Relationship Id="rId164" Type="http://schemas.openxmlformats.org/officeDocument/2006/relationships/image" Target="../media/image335.emf"/><Relationship Id="rId169" Type="http://schemas.openxmlformats.org/officeDocument/2006/relationships/image" Target="../media/image340.emf"/><Relationship Id="rId4" Type="http://schemas.openxmlformats.org/officeDocument/2006/relationships/image" Target="../media/image175.emf"/><Relationship Id="rId9" Type="http://schemas.openxmlformats.org/officeDocument/2006/relationships/image" Target="../media/image180.emf"/><Relationship Id="rId172" Type="http://schemas.openxmlformats.org/officeDocument/2006/relationships/image" Target="../media/image343.emf"/><Relationship Id="rId13" Type="http://schemas.openxmlformats.org/officeDocument/2006/relationships/image" Target="../media/image184.emf"/><Relationship Id="rId18" Type="http://schemas.openxmlformats.org/officeDocument/2006/relationships/image" Target="../media/image189.emf"/><Relationship Id="rId39" Type="http://schemas.openxmlformats.org/officeDocument/2006/relationships/image" Target="../media/image210.emf"/><Relationship Id="rId109" Type="http://schemas.openxmlformats.org/officeDocument/2006/relationships/image" Target="../media/image280.emf"/><Relationship Id="rId34" Type="http://schemas.openxmlformats.org/officeDocument/2006/relationships/image" Target="../media/image205.emf"/><Relationship Id="rId50" Type="http://schemas.openxmlformats.org/officeDocument/2006/relationships/image" Target="../media/image221.emf"/><Relationship Id="rId55" Type="http://schemas.openxmlformats.org/officeDocument/2006/relationships/image" Target="../media/image226.emf"/><Relationship Id="rId76" Type="http://schemas.openxmlformats.org/officeDocument/2006/relationships/image" Target="../media/image247.emf"/><Relationship Id="rId97" Type="http://schemas.openxmlformats.org/officeDocument/2006/relationships/image" Target="../media/image268.emf"/><Relationship Id="rId104" Type="http://schemas.openxmlformats.org/officeDocument/2006/relationships/image" Target="../media/image275.emf"/><Relationship Id="rId120" Type="http://schemas.openxmlformats.org/officeDocument/2006/relationships/image" Target="../media/image291.emf"/><Relationship Id="rId125" Type="http://schemas.openxmlformats.org/officeDocument/2006/relationships/image" Target="../media/image296.emf"/><Relationship Id="rId141" Type="http://schemas.openxmlformats.org/officeDocument/2006/relationships/image" Target="../media/image312.emf"/><Relationship Id="rId146" Type="http://schemas.openxmlformats.org/officeDocument/2006/relationships/image" Target="../media/image317.emf"/><Relationship Id="rId167" Type="http://schemas.openxmlformats.org/officeDocument/2006/relationships/image" Target="../media/image338.emf"/><Relationship Id="rId7" Type="http://schemas.openxmlformats.org/officeDocument/2006/relationships/image" Target="../media/image178.emf"/><Relationship Id="rId71" Type="http://schemas.openxmlformats.org/officeDocument/2006/relationships/image" Target="../media/image242.emf"/><Relationship Id="rId92" Type="http://schemas.openxmlformats.org/officeDocument/2006/relationships/image" Target="../media/image263.emf"/><Relationship Id="rId162" Type="http://schemas.openxmlformats.org/officeDocument/2006/relationships/image" Target="../media/image333.emf"/><Relationship Id="rId2" Type="http://schemas.openxmlformats.org/officeDocument/2006/relationships/image" Target="../media/image173.emf"/><Relationship Id="rId29" Type="http://schemas.openxmlformats.org/officeDocument/2006/relationships/image" Target="../media/image200.emf"/><Relationship Id="rId24" Type="http://schemas.openxmlformats.org/officeDocument/2006/relationships/image" Target="../media/image195.emf"/><Relationship Id="rId40" Type="http://schemas.openxmlformats.org/officeDocument/2006/relationships/image" Target="../media/image211.emf"/><Relationship Id="rId45" Type="http://schemas.openxmlformats.org/officeDocument/2006/relationships/image" Target="../media/image216.emf"/><Relationship Id="rId66" Type="http://schemas.openxmlformats.org/officeDocument/2006/relationships/image" Target="../media/image237.emf"/><Relationship Id="rId87" Type="http://schemas.openxmlformats.org/officeDocument/2006/relationships/image" Target="../media/image258.emf"/><Relationship Id="rId110" Type="http://schemas.openxmlformats.org/officeDocument/2006/relationships/image" Target="../media/image281.emf"/><Relationship Id="rId115" Type="http://schemas.openxmlformats.org/officeDocument/2006/relationships/image" Target="../media/image286.emf"/><Relationship Id="rId131" Type="http://schemas.openxmlformats.org/officeDocument/2006/relationships/image" Target="../media/image302.emf"/><Relationship Id="rId136" Type="http://schemas.openxmlformats.org/officeDocument/2006/relationships/image" Target="../media/image307.emf"/><Relationship Id="rId157" Type="http://schemas.openxmlformats.org/officeDocument/2006/relationships/image" Target="../media/image328.emf"/><Relationship Id="rId61" Type="http://schemas.openxmlformats.org/officeDocument/2006/relationships/image" Target="../media/image232.emf"/><Relationship Id="rId82" Type="http://schemas.openxmlformats.org/officeDocument/2006/relationships/image" Target="../media/image253.emf"/><Relationship Id="rId152" Type="http://schemas.openxmlformats.org/officeDocument/2006/relationships/image" Target="../media/image323.emf"/><Relationship Id="rId173" Type="http://schemas.openxmlformats.org/officeDocument/2006/relationships/image" Target="../media/image344.emf"/><Relationship Id="rId19" Type="http://schemas.openxmlformats.org/officeDocument/2006/relationships/image" Target="../media/image190.emf"/><Relationship Id="rId14" Type="http://schemas.openxmlformats.org/officeDocument/2006/relationships/image" Target="../media/image185.emf"/><Relationship Id="rId30" Type="http://schemas.openxmlformats.org/officeDocument/2006/relationships/image" Target="../media/image201.emf"/><Relationship Id="rId35" Type="http://schemas.openxmlformats.org/officeDocument/2006/relationships/image" Target="../media/image206.emf"/><Relationship Id="rId56" Type="http://schemas.openxmlformats.org/officeDocument/2006/relationships/image" Target="../media/image227.emf"/><Relationship Id="rId77" Type="http://schemas.openxmlformats.org/officeDocument/2006/relationships/image" Target="../media/image248.emf"/><Relationship Id="rId100" Type="http://schemas.openxmlformats.org/officeDocument/2006/relationships/image" Target="../media/image271.emf"/><Relationship Id="rId105" Type="http://schemas.openxmlformats.org/officeDocument/2006/relationships/image" Target="../media/image276.emf"/><Relationship Id="rId126" Type="http://schemas.openxmlformats.org/officeDocument/2006/relationships/image" Target="../media/image297.emf"/><Relationship Id="rId147" Type="http://schemas.openxmlformats.org/officeDocument/2006/relationships/image" Target="../media/image318.emf"/><Relationship Id="rId168" Type="http://schemas.openxmlformats.org/officeDocument/2006/relationships/image" Target="../media/image339.emf"/><Relationship Id="rId8" Type="http://schemas.openxmlformats.org/officeDocument/2006/relationships/image" Target="../media/image179.emf"/><Relationship Id="rId51" Type="http://schemas.openxmlformats.org/officeDocument/2006/relationships/image" Target="../media/image222.emf"/><Relationship Id="rId72" Type="http://schemas.openxmlformats.org/officeDocument/2006/relationships/image" Target="../media/image243.emf"/><Relationship Id="rId93" Type="http://schemas.openxmlformats.org/officeDocument/2006/relationships/image" Target="../media/image264.emf"/><Relationship Id="rId98" Type="http://schemas.openxmlformats.org/officeDocument/2006/relationships/image" Target="../media/image269.emf"/><Relationship Id="rId121" Type="http://schemas.openxmlformats.org/officeDocument/2006/relationships/image" Target="../media/image292.emf"/><Relationship Id="rId142" Type="http://schemas.openxmlformats.org/officeDocument/2006/relationships/image" Target="../media/image313.emf"/><Relationship Id="rId163" Type="http://schemas.openxmlformats.org/officeDocument/2006/relationships/image" Target="../media/image334.emf"/><Relationship Id="rId3" Type="http://schemas.openxmlformats.org/officeDocument/2006/relationships/image" Target="../media/image174.emf"/><Relationship Id="rId25" Type="http://schemas.openxmlformats.org/officeDocument/2006/relationships/image" Target="../media/image196.emf"/><Relationship Id="rId46" Type="http://schemas.openxmlformats.org/officeDocument/2006/relationships/image" Target="../media/image217.emf"/><Relationship Id="rId67" Type="http://schemas.openxmlformats.org/officeDocument/2006/relationships/image" Target="../media/image238.emf"/><Relationship Id="rId116" Type="http://schemas.openxmlformats.org/officeDocument/2006/relationships/image" Target="../media/image287.emf"/><Relationship Id="rId137" Type="http://schemas.openxmlformats.org/officeDocument/2006/relationships/image" Target="../media/image308.emf"/><Relationship Id="rId158" Type="http://schemas.openxmlformats.org/officeDocument/2006/relationships/image" Target="../media/image329.emf"/><Relationship Id="rId20" Type="http://schemas.openxmlformats.org/officeDocument/2006/relationships/image" Target="../media/image191.emf"/><Relationship Id="rId41" Type="http://schemas.openxmlformats.org/officeDocument/2006/relationships/image" Target="../media/image212.emf"/><Relationship Id="rId62" Type="http://schemas.openxmlformats.org/officeDocument/2006/relationships/image" Target="../media/image233.emf"/><Relationship Id="rId83" Type="http://schemas.openxmlformats.org/officeDocument/2006/relationships/image" Target="../media/image254.emf"/><Relationship Id="rId88" Type="http://schemas.openxmlformats.org/officeDocument/2006/relationships/image" Target="../media/image259.emf"/><Relationship Id="rId111" Type="http://schemas.openxmlformats.org/officeDocument/2006/relationships/image" Target="../media/image282.emf"/><Relationship Id="rId132" Type="http://schemas.openxmlformats.org/officeDocument/2006/relationships/image" Target="../media/image303.emf"/><Relationship Id="rId153" Type="http://schemas.openxmlformats.org/officeDocument/2006/relationships/image" Target="../media/image32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0" y="0"/>
            <a:ext cx="9169400" cy="6883400"/>
            <a:chOff x="0" y="0"/>
            <a:chExt cx="5776" cy="4336"/>
          </a:xfrm>
        </p:grpSpPr>
        <p:sp>
          <p:nvSpPr>
            <p:cNvPr id="28675" name="Rectangle 3"/>
            <p:cNvSpPr>
              <a:spLocks noChangeArrowheads="1"/>
            </p:cNvSpPr>
            <p:nvPr userDrawn="1"/>
          </p:nvSpPr>
          <p:spPr bwMode="white">
            <a:xfrm>
              <a:off x="0" y="0"/>
              <a:ext cx="5760" cy="274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676" name="Group 4"/>
            <p:cNvGrpSpPr>
              <a:grpSpLocks/>
            </p:cNvGrpSpPr>
            <p:nvPr userDrawn="1"/>
          </p:nvGrpSpPr>
          <p:grpSpPr bwMode="auto">
            <a:xfrm>
              <a:off x="4371" y="1925"/>
              <a:ext cx="1405" cy="2411"/>
              <a:chOff x="4372" y="1918"/>
              <a:chExt cx="1405" cy="2411"/>
            </a:xfrm>
          </p:grpSpPr>
          <p:pic>
            <p:nvPicPr>
              <p:cNvPr id="28677" name="Picture 5" descr="Large confetti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439" y="3834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28678" name="Group 6"/>
              <p:cNvGrpSpPr>
                <a:grpSpLocks/>
              </p:cNvGrpSpPr>
              <p:nvPr/>
            </p:nvGrpSpPr>
            <p:grpSpPr bwMode="auto">
              <a:xfrm>
                <a:off x="4372" y="1918"/>
                <a:ext cx="1405" cy="2411"/>
                <a:chOff x="4719" y="2550"/>
                <a:chExt cx="1050" cy="1779"/>
              </a:xfrm>
            </p:grpSpPr>
            <p:sp>
              <p:nvSpPr>
                <p:cNvPr id="28679" name="Freeform 7"/>
                <p:cNvSpPr>
                  <a:spLocks/>
                </p:cNvSpPr>
                <p:nvPr/>
              </p:nvSpPr>
              <p:spPr bwMode="auto">
                <a:xfrm>
                  <a:off x="5228" y="2661"/>
                  <a:ext cx="533" cy="1435"/>
                </a:xfrm>
                <a:custGeom>
                  <a:avLst/>
                  <a:gdLst/>
                  <a:ahLst/>
                  <a:cxnLst>
                    <a:cxn ang="0">
                      <a:pos x="445" y="1405"/>
                    </a:cxn>
                    <a:cxn ang="0">
                      <a:pos x="318" y="1347"/>
                    </a:cxn>
                    <a:cxn ang="0">
                      <a:pos x="104" y="1335"/>
                    </a:cxn>
                    <a:cxn ang="0">
                      <a:pos x="0" y="1339"/>
                    </a:cxn>
                    <a:cxn ang="0">
                      <a:pos x="93" y="1306"/>
                    </a:cxn>
                    <a:cxn ang="0">
                      <a:pos x="21" y="1176"/>
                    </a:cxn>
                    <a:cxn ang="0">
                      <a:pos x="80" y="1179"/>
                    </a:cxn>
                    <a:cxn ang="0">
                      <a:pos x="164" y="1281"/>
                    </a:cxn>
                    <a:cxn ang="0">
                      <a:pos x="347" y="1330"/>
                    </a:cxn>
                    <a:cxn ang="0">
                      <a:pos x="369" y="1298"/>
                    </a:cxn>
                    <a:cxn ang="0">
                      <a:pos x="243" y="1172"/>
                    </a:cxn>
                    <a:cxn ang="0">
                      <a:pos x="222" y="1014"/>
                    </a:cxn>
                    <a:cxn ang="0">
                      <a:pos x="47" y="902"/>
                    </a:cxn>
                    <a:cxn ang="0">
                      <a:pos x="56" y="890"/>
                    </a:cxn>
                    <a:cxn ang="0">
                      <a:pos x="179" y="878"/>
                    </a:cxn>
                    <a:cxn ang="0">
                      <a:pos x="92" y="742"/>
                    </a:cxn>
                    <a:cxn ang="0">
                      <a:pos x="100" y="725"/>
                    </a:cxn>
                    <a:cxn ang="0">
                      <a:pos x="161" y="665"/>
                    </a:cxn>
                    <a:cxn ang="0">
                      <a:pos x="178" y="676"/>
                    </a:cxn>
                    <a:cxn ang="0">
                      <a:pos x="183" y="816"/>
                    </a:cxn>
                    <a:cxn ang="0">
                      <a:pos x="215" y="937"/>
                    </a:cxn>
                    <a:cxn ang="0">
                      <a:pos x="260" y="1114"/>
                    </a:cxn>
                    <a:cxn ang="0">
                      <a:pos x="316" y="1137"/>
                    </a:cxn>
                    <a:cxn ang="0">
                      <a:pos x="408" y="982"/>
                    </a:cxn>
                    <a:cxn ang="0">
                      <a:pos x="439" y="772"/>
                    </a:cxn>
                    <a:cxn ang="0">
                      <a:pos x="324" y="614"/>
                    </a:cxn>
                    <a:cxn ang="0">
                      <a:pos x="187" y="592"/>
                    </a:cxn>
                    <a:cxn ang="0">
                      <a:pos x="273" y="566"/>
                    </a:cxn>
                    <a:cxn ang="0">
                      <a:pos x="211" y="431"/>
                    </a:cxn>
                    <a:cxn ang="0">
                      <a:pos x="158" y="314"/>
                    </a:cxn>
                    <a:cxn ang="0">
                      <a:pos x="155" y="129"/>
                    </a:cxn>
                    <a:cxn ang="0">
                      <a:pos x="199" y="154"/>
                    </a:cxn>
                    <a:cxn ang="0">
                      <a:pos x="235" y="2"/>
                    </a:cxn>
                    <a:cxn ang="0">
                      <a:pos x="224" y="149"/>
                    </a:cxn>
                    <a:cxn ang="0">
                      <a:pos x="182" y="323"/>
                    </a:cxn>
                    <a:cxn ang="0">
                      <a:pos x="241" y="326"/>
                    </a:cxn>
                    <a:cxn ang="0">
                      <a:pos x="305" y="206"/>
                    </a:cxn>
                    <a:cxn ang="0">
                      <a:pos x="281" y="320"/>
                    </a:cxn>
                    <a:cxn ang="0">
                      <a:pos x="236" y="430"/>
                    </a:cxn>
                    <a:cxn ang="0">
                      <a:pos x="311" y="573"/>
                    </a:cxn>
                    <a:cxn ang="0">
                      <a:pos x="456" y="669"/>
                    </a:cxn>
                    <a:cxn ang="0">
                      <a:pos x="533" y="616"/>
                    </a:cxn>
                    <a:cxn ang="0">
                      <a:pos x="463" y="828"/>
                    </a:cxn>
                    <a:cxn ang="0">
                      <a:pos x="499" y="948"/>
                    </a:cxn>
                    <a:cxn ang="0">
                      <a:pos x="454" y="994"/>
                    </a:cxn>
                    <a:cxn ang="0">
                      <a:pos x="351" y="1139"/>
                    </a:cxn>
                    <a:cxn ang="0">
                      <a:pos x="421" y="1311"/>
                    </a:cxn>
                    <a:cxn ang="0">
                      <a:pos x="530" y="1429"/>
                    </a:cxn>
                  </a:cxnLst>
                  <a:rect l="0" t="0" r="r" b="b"/>
                  <a:pathLst>
                    <a:path w="533" h="1435">
                      <a:moveTo>
                        <a:pt x="530" y="1429"/>
                      </a:moveTo>
                      <a:cubicBezTo>
                        <a:pt x="522" y="1435"/>
                        <a:pt x="512" y="1427"/>
                        <a:pt x="498" y="1423"/>
                      </a:cubicBezTo>
                      <a:cubicBezTo>
                        <a:pt x="484" y="1419"/>
                        <a:pt x="463" y="1408"/>
                        <a:pt x="445" y="1405"/>
                      </a:cubicBezTo>
                      <a:cubicBezTo>
                        <a:pt x="427" y="1403"/>
                        <a:pt x="406" y="1414"/>
                        <a:pt x="390" y="1412"/>
                      </a:cubicBezTo>
                      <a:cubicBezTo>
                        <a:pt x="375" y="1410"/>
                        <a:pt x="360" y="1406"/>
                        <a:pt x="348" y="1395"/>
                      </a:cubicBezTo>
                      <a:cubicBezTo>
                        <a:pt x="335" y="1385"/>
                        <a:pt x="336" y="1360"/>
                        <a:pt x="318" y="1347"/>
                      </a:cubicBezTo>
                      <a:cubicBezTo>
                        <a:pt x="301" y="1334"/>
                        <a:pt x="267" y="1324"/>
                        <a:pt x="241" y="1317"/>
                      </a:cubicBezTo>
                      <a:cubicBezTo>
                        <a:pt x="214" y="1311"/>
                        <a:pt x="181" y="1303"/>
                        <a:pt x="158" y="1306"/>
                      </a:cubicBezTo>
                      <a:cubicBezTo>
                        <a:pt x="136" y="1309"/>
                        <a:pt x="118" y="1332"/>
                        <a:pt x="104" y="1335"/>
                      </a:cubicBezTo>
                      <a:cubicBezTo>
                        <a:pt x="89" y="1337"/>
                        <a:pt x="81" y="1318"/>
                        <a:pt x="69" y="1322"/>
                      </a:cubicBezTo>
                      <a:cubicBezTo>
                        <a:pt x="56" y="1327"/>
                        <a:pt x="39" y="1360"/>
                        <a:pt x="27" y="1363"/>
                      </a:cubicBezTo>
                      <a:cubicBezTo>
                        <a:pt x="16" y="1367"/>
                        <a:pt x="0" y="1343"/>
                        <a:pt x="0" y="1339"/>
                      </a:cubicBezTo>
                      <a:cubicBezTo>
                        <a:pt x="1" y="1334"/>
                        <a:pt x="21" y="1344"/>
                        <a:pt x="30" y="1337"/>
                      </a:cubicBezTo>
                      <a:cubicBezTo>
                        <a:pt x="40" y="1330"/>
                        <a:pt x="49" y="1303"/>
                        <a:pt x="59" y="1298"/>
                      </a:cubicBezTo>
                      <a:cubicBezTo>
                        <a:pt x="70" y="1293"/>
                        <a:pt x="89" y="1315"/>
                        <a:pt x="93" y="1306"/>
                      </a:cubicBezTo>
                      <a:cubicBezTo>
                        <a:pt x="98" y="1298"/>
                        <a:pt x="92" y="1269"/>
                        <a:pt x="87" y="1252"/>
                      </a:cubicBezTo>
                      <a:cubicBezTo>
                        <a:pt x="81" y="1234"/>
                        <a:pt x="76" y="1210"/>
                        <a:pt x="65" y="1198"/>
                      </a:cubicBezTo>
                      <a:cubicBezTo>
                        <a:pt x="53" y="1185"/>
                        <a:pt x="28" y="1183"/>
                        <a:pt x="21" y="1176"/>
                      </a:cubicBezTo>
                      <a:cubicBezTo>
                        <a:pt x="15" y="1170"/>
                        <a:pt x="21" y="1157"/>
                        <a:pt x="25" y="1154"/>
                      </a:cubicBezTo>
                      <a:cubicBezTo>
                        <a:pt x="30" y="1151"/>
                        <a:pt x="38" y="1154"/>
                        <a:pt x="48" y="1158"/>
                      </a:cubicBezTo>
                      <a:cubicBezTo>
                        <a:pt x="57" y="1162"/>
                        <a:pt x="71" y="1168"/>
                        <a:pt x="80" y="1179"/>
                      </a:cubicBezTo>
                      <a:cubicBezTo>
                        <a:pt x="90" y="1190"/>
                        <a:pt x="98" y="1207"/>
                        <a:pt x="103" y="1227"/>
                      </a:cubicBezTo>
                      <a:cubicBezTo>
                        <a:pt x="108" y="1246"/>
                        <a:pt x="107" y="1284"/>
                        <a:pt x="117" y="1293"/>
                      </a:cubicBezTo>
                      <a:cubicBezTo>
                        <a:pt x="126" y="1302"/>
                        <a:pt x="146" y="1283"/>
                        <a:pt x="164" y="1281"/>
                      </a:cubicBezTo>
                      <a:cubicBezTo>
                        <a:pt x="182" y="1280"/>
                        <a:pt x="197" y="1280"/>
                        <a:pt x="219" y="1285"/>
                      </a:cubicBezTo>
                      <a:cubicBezTo>
                        <a:pt x="241" y="1290"/>
                        <a:pt x="277" y="1304"/>
                        <a:pt x="298" y="1312"/>
                      </a:cubicBezTo>
                      <a:cubicBezTo>
                        <a:pt x="319" y="1320"/>
                        <a:pt x="334" y="1323"/>
                        <a:pt x="347" y="1330"/>
                      </a:cubicBezTo>
                      <a:cubicBezTo>
                        <a:pt x="360" y="1338"/>
                        <a:pt x="371" y="1354"/>
                        <a:pt x="381" y="1356"/>
                      </a:cubicBezTo>
                      <a:cubicBezTo>
                        <a:pt x="390" y="1357"/>
                        <a:pt x="406" y="1352"/>
                        <a:pt x="404" y="1342"/>
                      </a:cubicBezTo>
                      <a:cubicBezTo>
                        <a:pt x="402" y="1333"/>
                        <a:pt x="381" y="1315"/>
                        <a:pt x="369" y="1298"/>
                      </a:cubicBezTo>
                      <a:cubicBezTo>
                        <a:pt x="357" y="1280"/>
                        <a:pt x="344" y="1256"/>
                        <a:pt x="333" y="1238"/>
                      </a:cubicBezTo>
                      <a:cubicBezTo>
                        <a:pt x="322" y="1220"/>
                        <a:pt x="318" y="1201"/>
                        <a:pt x="303" y="1190"/>
                      </a:cubicBezTo>
                      <a:cubicBezTo>
                        <a:pt x="289" y="1179"/>
                        <a:pt x="256" y="1179"/>
                        <a:pt x="243" y="1172"/>
                      </a:cubicBezTo>
                      <a:cubicBezTo>
                        <a:pt x="231" y="1165"/>
                        <a:pt x="231" y="1161"/>
                        <a:pt x="230" y="1149"/>
                      </a:cubicBezTo>
                      <a:cubicBezTo>
                        <a:pt x="229" y="1136"/>
                        <a:pt x="239" y="1122"/>
                        <a:pt x="237" y="1099"/>
                      </a:cubicBezTo>
                      <a:cubicBezTo>
                        <a:pt x="235" y="1077"/>
                        <a:pt x="231" y="1040"/>
                        <a:pt x="222" y="1014"/>
                      </a:cubicBezTo>
                      <a:cubicBezTo>
                        <a:pt x="213" y="987"/>
                        <a:pt x="202" y="954"/>
                        <a:pt x="182" y="937"/>
                      </a:cubicBezTo>
                      <a:cubicBezTo>
                        <a:pt x="162" y="921"/>
                        <a:pt x="125" y="917"/>
                        <a:pt x="103" y="910"/>
                      </a:cubicBezTo>
                      <a:cubicBezTo>
                        <a:pt x="81" y="904"/>
                        <a:pt x="60" y="908"/>
                        <a:pt x="47" y="902"/>
                      </a:cubicBezTo>
                      <a:cubicBezTo>
                        <a:pt x="35" y="896"/>
                        <a:pt x="23" y="881"/>
                        <a:pt x="22" y="875"/>
                      </a:cubicBezTo>
                      <a:cubicBezTo>
                        <a:pt x="21" y="869"/>
                        <a:pt x="35" y="867"/>
                        <a:pt x="41" y="869"/>
                      </a:cubicBezTo>
                      <a:cubicBezTo>
                        <a:pt x="46" y="872"/>
                        <a:pt x="43" y="886"/>
                        <a:pt x="56" y="890"/>
                      </a:cubicBezTo>
                      <a:cubicBezTo>
                        <a:pt x="69" y="894"/>
                        <a:pt x="102" y="890"/>
                        <a:pt x="121" y="894"/>
                      </a:cubicBezTo>
                      <a:cubicBezTo>
                        <a:pt x="141" y="897"/>
                        <a:pt x="163" y="912"/>
                        <a:pt x="172" y="909"/>
                      </a:cubicBezTo>
                      <a:cubicBezTo>
                        <a:pt x="181" y="907"/>
                        <a:pt x="180" y="897"/>
                        <a:pt x="179" y="878"/>
                      </a:cubicBezTo>
                      <a:cubicBezTo>
                        <a:pt x="177" y="858"/>
                        <a:pt x="172" y="815"/>
                        <a:pt x="164" y="796"/>
                      </a:cubicBezTo>
                      <a:cubicBezTo>
                        <a:pt x="157" y="777"/>
                        <a:pt x="143" y="769"/>
                        <a:pt x="131" y="760"/>
                      </a:cubicBezTo>
                      <a:cubicBezTo>
                        <a:pt x="119" y="751"/>
                        <a:pt x="103" y="749"/>
                        <a:pt x="92" y="742"/>
                      </a:cubicBezTo>
                      <a:cubicBezTo>
                        <a:pt x="81" y="734"/>
                        <a:pt x="65" y="725"/>
                        <a:pt x="61" y="718"/>
                      </a:cubicBezTo>
                      <a:cubicBezTo>
                        <a:pt x="58" y="710"/>
                        <a:pt x="64" y="697"/>
                        <a:pt x="70" y="698"/>
                      </a:cubicBezTo>
                      <a:cubicBezTo>
                        <a:pt x="77" y="700"/>
                        <a:pt x="89" y="718"/>
                        <a:pt x="100" y="725"/>
                      </a:cubicBezTo>
                      <a:cubicBezTo>
                        <a:pt x="111" y="732"/>
                        <a:pt x="129" y="742"/>
                        <a:pt x="138" y="743"/>
                      </a:cubicBezTo>
                      <a:cubicBezTo>
                        <a:pt x="147" y="744"/>
                        <a:pt x="151" y="742"/>
                        <a:pt x="155" y="729"/>
                      </a:cubicBezTo>
                      <a:cubicBezTo>
                        <a:pt x="158" y="716"/>
                        <a:pt x="159" y="682"/>
                        <a:pt x="161" y="665"/>
                      </a:cubicBezTo>
                      <a:cubicBezTo>
                        <a:pt x="163" y="648"/>
                        <a:pt x="160" y="630"/>
                        <a:pt x="166" y="625"/>
                      </a:cubicBezTo>
                      <a:cubicBezTo>
                        <a:pt x="172" y="619"/>
                        <a:pt x="192" y="621"/>
                        <a:pt x="195" y="630"/>
                      </a:cubicBezTo>
                      <a:cubicBezTo>
                        <a:pt x="197" y="638"/>
                        <a:pt x="183" y="657"/>
                        <a:pt x="178" y="676"/>
                      </a:cubicBezTo>
                      <a:cubicBezTo>
                        <a:pt x="174" y="695"/>
                        <a:pt x="169" y="726"/>
                        <a:pt x="171" y="743"/>
                      </a:cubicBezTo>
                      <a:cubicBezTo>
                        <a:pt x="172" y="759"/>
                        <a:pt x="184" y="762"/>
                        <a:pt x="186" y="774"/>
                      </a:cubicBezTo>
                      <a:cubicBezTo>
                        <a:pt x="187" y="786"/>
                        <a:pt x="181" y="798"/>
                        <a:pt x="183" y="816"/>
                      </a:cubicBezTo>
                      <a:cubicBezTo>
                        <a:pt x="186" y="833"/>
                        <a:pt x="194" y="864"/>
                        <a:pt x="200" y="877"/>
                      </a:cubicBezTo>
                      <a:cubicBezTo>
                        <a:pt x="207" y="891"/>
                        <a:pt x="221" y="893"/>
                        <a:pt x="223" y="903"/>
                      </a:cubicBezTo>
                      <a:cubicBezTo>
                        <a:pt x="225" y="913"/>
                        <a:pt x="212" y="923"/>
                        <a:pt x="215" y="937"/>
                      </a:cubicBezTo>
                      <a:cubicBezTo>
                        <a:pt x="217" y="952"/>
                        <a:pt x="233" y="973"/>
                        <a:pt x="239" y="993"/>
                      </a:cubicBezTo>
                      <a:cubicBezTo>
                        <a:pt x="245" y="1013"/>
                        <a:pt x="246" y="1033"/>
                        <a:pt x="249" y="1054"/>
                      </a:cubicBezTo>
                      <a:cubicBezTo>
                        <a:pt x="253" y="1074"/>
                        <a:pt x="257" y="1100"/>
                        <a:pt x="260" y="1114"/>
                      </a:cubicBezTo>
                      <a:cubicBezTo>
                        <a:pt x="262" y="1129"/>
                        <a:pt x="256" y="1135"/>
                        <a:pt x="263" y="1142"/>
                      </a:cubicBezTo>
                      <a:cubicBezTo>
                        <a:pt x="270" y="1149"/>
                        <a:pt x="295" y="1158"/>
                        <a:pt x="303" y="1157"/>
                      </a:cubicBezTo>
                      <a:cubicBezTo>
                        <a:pt x="312" y="1157"/>
                        <a:pt x="310" y="1151"/>
                        <a:pt x="316" y="1137"/>
                      </a:cubicBezTo>
                      <a:cubicBezTo>
                        <a:pt x="323" y="1124"/>
                        <a:pt x="331" y="1094"/>
                        <a:pt x="343" y="1076"/>
                      </a:cubicBezTo>
                      <a:cubicBezTo>
                        <a:pt x="354" y="1057"/>
                        <a:pt x="375" y="1037"/>
                        <a:pt x="386" y="1021"/>
                      </a:cubicBezTo>
                      <a:cubicBezTo>
                        <a:pt x="396" y="1005"/>
                        <a:pt x="403" y="998"/>
                        <a:pt x="408" y="982"/>
                      </a:cubicBezTo>
                      <a:cubicBezTo>
                        <a:pt x="413" y="966"/>
                        <a:pt x="408" y="947"/>
                        <a:pt x="411" y="923"/>
                      </a:cubicBezTo>
                      <a:cubicBezTo>
                        <a:pt x="414" y="899"/>
                        <a:pt x="422" y="865"/>
                        <a:pt x="426" y="840"/>
                      </a:cubicBezTo>
                      <a:cubicBezTo>
                        <a:pt x="431" y="814"/>
                        <a:pt x="436" y="792"/>
                        <a:pt x="439" y="772"/>
                      </a:cubicBezTo>
                      <a:cubicBezTo>
                        <a:pt x="441" y="752"/>
                        <a:pt x="447" y="734"/>
                        <a:pt x="440" y="716"/>
                      </a:cubicBezTo>
                      <a:cubicBezTo>
                        <a:pt x="433" y="698"/>
                        <a:pt x="414" y="681"/>
                        <a:pt x="395" y="664"/>
                      </a:cubicBezTo>
                      <a:cubicBezTo>
                        <a:pt x="376" y="648"/>
                        <a:pt x="343" y="625"/>
                        <a:pt x="324" y="614"/>
                      </a:cubicBezTo>
                      <a:cubicBezTo>
                        <a:pt x="305" y="603"/>
                        <a:pt x="295" y="600"/>
                        <a:pt x="277" y="597"/>
                      </a:cubicBezTo>
                      <a:cubicBezTo>
                        <a:pt x="259" y="595"/>
                        <a:pt x="230" y="605"/>
                        <a:pt x="216" y="604"/>
                      </a:cubicBezTo>
                      <a:cubicBezTo>
                        <a:pt x="201" y="602"/>
                        <a:pt x="189" y="595"/>
                        <a:pt x="187" y="592"/>
                      </a:cubicBezTo>
                      <a:cubicBezTo>
                        <a:pt x="186" y="589"/>
                        <a:pt x="196" y="582"/>
                        <a:pt x="206" y="580"/>
                      </a:cubicBezTo>
                      <a:cubicBezTo>
                        <a:pt x="217" y="577"/>
                        <a:pt x="236" y="580"/>
                        <a:pt x="247" y="578"/>
                      </a:cubicBezTo>
                      <a:cubicBezTo>
                        <a:pt x="258" y="575"/>
                        <a:pt x="272" y="573"/>
                        <a:pt x="273" y="566"/>
                      </a:cubicBezTo>
                      <a:cubicBezTo>
                        <a:pt x="274" y="559"/>
                        <a:pt x="262" y="547"/>
                        <a:pt x="254" y="535"/>
                      </a:cubicBezTo>
                      <a:cubicBezTo>
                        <a:pt x="245" y="524"/>
                        <a:pt x="230" y="510"/>
                        <a:pt x="223" y="494"/>
                      </a:cubicBezTo>
                      <a:cubicBezTo>
                        <a:pt x="216" y="477"/>
                        <a:pt x="218" y="445"/>
                        <a:pt x="211" y="431"/>
                      </a:cubicBezTo>
                      <a:cubicBezTo>
                        <a:pt x="203" y="418"/>
                        <a:pt x="184" y="420"/>
                        <a:pt x="175" y="408"/>
                      </a:cubicBezTo>
                      <a:cubicBezTo>
                        <a:pt x="167" y="397"/>
                        <a:pt x="164" y="374"/>
                        <a:pt x="161" y="359"/>
                      </a:cubicBezTo>
                      <a:cubicBezTo>
                        <a:pt x="158" y="344"/>
                        <a:pt x="156" y="333"/>
                        <a:pt x="158" y="314"/>
                      </a:cubicBezTo>
                      <a:cubicBezTo>
                        <a:pt x="161" y="296"/>
                        <a:pt x="174" y="267"/>
                        <a:pt x="179" y="245"/>
                      </a:cubicBezTo>
                      <a:cubicBezTo>
                        <a:pt x="184" y="223"/>
                        <a:pt x="189" y="200"/>
                        <a:pt x="185" y="181"/>
                      </a:cubicBezTo>
                      <a:cubicBezTo>
                        <a:pt x="181" y="162"/>
                        <a:pt x="158" y="140"/>
                        <a:pt x="155" y="129"/>
                      </a:cubicBezTo>
                      <a:cubicBezTo>
                        <a:pt x="152" y="117"/>
                        <a:pt x="160" y="107"/>
                        <a:pt x="164" y="110"/>
                      </a:cubicBezTo>
                      <a:cubicBezTo>
                        <a:pt x="168" y="112"/>
                        <a:pt x="174" y="138"/>
                        <a:pt x="180" y="145"/>
                      </a:cubicBezTo>
                      <a:cubicBezTo>
                        <a:pt x="186" y="153"/>
                        <a:pt x="192" y="160"/>
                        <a:pt x="199" y="154"/>
                      </a:cubicBezTo>
                      <a:cubicBezTo>
                        <a:pt x="207" y="149"/>
                        <a:pt x="217" y="129"/>
                        <a:pt x="222" y="108"/>
                      </a:cubicBezTo>
                      <a:cubicBezTo>
                        <a:pt x="227" y="88"/>
                        <a:pt x="228" y="49"/>
                        <a:pt x="230" y="31"/>
                      </a:cubicBezTo>
                      <a:cubicBezTo>
                        <a:pt x="232" y="13"/>
                        <a:pt x="231" y="4"/>
                        <a:pt x="235" y="2"/>
                      </a:cubicBezTo>
                      <a:cubicBezTo>
                        <a:pt x="239" y="0"/>
                        <a:pt x="252" y="5"/>
                        <a:pt x="253" y="18"/>
                      </a:cubicBezTo>
                      <a:cubicBezTo>
                        <a:pt x="255" y="30"/>
                        <a:pt x="249" y="58"/>
                        <a:pt x="245" y="80"/>
                      </a:cubicBezTo>
                      <a:cubicBezTo>
                        <a:pt x="240" y="102"/>
                        <a:pt x="231" y="130"/>
                        <a:pt x="224" y="149"/>
                      </a:cubicBezTo>
                      <a:cubicBezTo>
                        <a:pt x="217" y="169"/>
                        <a:pt x="208" y="179"/>
                        <a:pt x="202" y="199"/>
                      </a:cubicBezTo>
                      <a:cubicBezTo>
                        <a:pt x="196" y="219"/>
                        <a:pt x="189" y="247"/>
                        <a:pt x="186" y="268"/>
                      </a:cubicBezTo>
                      <a:cubicBezTo>
                        <a:pt x="182" y="288"/>
                        <a:pt x="180" y="306"/>
                        <a:pt x="182" y="323"/>
                      </a:cubicBezTo>
                      <a:cubicBezTo>
                        <a:pt x="184" y="339"/>
                        <a:pt x="192" y="365"/>
                        <a:pt x="199" y="373"/>
                      </a:cubicBezTo>
                      <a:cubicBezTo>
                        <a:pt x="205" y="381"/>
                        <a:pt x="216" y="378"/>
                        <a:pt x="222" y="371"/>
                      </a:cubicBezTo>
                      <a:cubicBezTo>
                        <a:pt x="228" y="363"/>
                        <a:pt x="232" y="339"/>
                        <a:pt x="241" y="326"/>
                      </a:cubicBezTo>
                      <a:cubicBezTo>
                        <a:pt x="250" y="312"/>
                        <a:pt x="266" y="302"/>
                        <a:pt x="276" y="288"/>
                      </a:cubicBezTo>
                      <a:cubicBezTo>
                        <a:pt x="287" y="274"/>
                        <a:pt x="299" y="255"/>
                        <a:pt x="304" y="241"/>
                      </a:cubicBezTo>
                      <a:cubicBezTo>
                        <a:pt x="308" y="227"/>
                        <a:pt x="301" y="212"/>
                        <a:pt x="305" y="206"/>
                      </a:cubicBezTo>
                      <a:cubicBezTo>
                        <a:pt x="309" y="200"/>
                        <a:pt x="326" y="200"/>
                        <a:pt x="329" y="208"/>
                      </a:cubicBezTo>
                      <a:cubicBezTo>
                        <a:pt x="332" y="216"/>
                        <a:pt x="331" y="236"/>
                        <a:pt x="324" y="254"/>
                      </a:cubicBezTo>
                      <a:cubicBezTo>
                        <a:pt x="316" y="273"/>
                        <a:pt x="291" y="304"/>
                        <a:pt x="281" y="320"/>
                      </a:cubicBezTo>
                      <a:cubicBezTo>
                        <a:pt x="270" y="335"/>
                        <a:pt x="268" y="341"/>
                        <a:pt x="262" y="354"/>
                      </a:cubicBezTo>
                      <a:cubicBezTo>
                        <a:pt x="256" y="367"/>
                        <a:pt x="249" y="384"/>
                        <a:pt x="244" y="396"/>
                      </a:cubicBezTo>
                      <a:cubicBezTo>
                        <a:pt x="240" y="409"/>
                        <a:pt x="234" y="416"/>
                        <a:pt x="236" y="430"/>
                      </a:cubicBezTo>
                      <a:cubicBezTo>
                        <a:pt x="239" y="445"/>
                        <a:pt x="248" y="468"/>
                        <a:pt x="256" y="483"/>
                      </a:cubicBezTo>
                      <a:cubicBezTo>
                        <a:pt x="264" y="498"/>
                        <a:pt x="276" y="510"/>
                        <a:pt x="286" y="524"/>
                      </a:cubicBezTo>
                      <a:cubicBezTo>
                        <a:pt x="295" y="539"/>
                        <a:pt x="297" y="559"/>
                        <a:pt x="311" y="573"/>
                      </a:cubicBezTo>
                      <a:cubicBezTo>
                        <a:pt x="325" y="587"/>
                        <a:pt x="351" y="595"/>
                        <a:pt x="368" y="607"/>
                      </a:cubicBezTo>
                      <a:cubicBezTo>
                        <a:pt x="385" y="619"/>
                        <a:pt x="401" y="638"/>
                        <a:pt x="415" y="649"/>
                      </a:cubicBezTo>
                      <a:cubicBezTo>
                        <a:pt x="430" y="660"/>
                        <a:pt x="444" y="672"/>
                        <a:pt x="456" y="669"/>
                      </a:cubicBezTo>
                      <a:cubicBezTo>
                        <a:pt x="469" y="666"/>
                        <a:pt x="480" y="647"/>
                        <a:pt x="492" y="631"/>
                      </a:cubicBezTo>
                      <a:cubicBezTo>
                        <a:pt x="504" y="615"/>
                        <a:pt x="520" y="573"/>
                        <a:pt x="527" y="571"/>
                      </a:cubicBezTo>
                      <a:lnTo>
                        <a:pt x="533" y="616"/>
                      </a:lnTo>
                      <a:cubicBezTo>
                        <a:pt x="525" y="637"/>
                        <a:pt x="490" y="671"/>
                        <a:pt x="479" y="695"/>
                      </a:cubicBezTo>
                      <a:cubicBezTo>
                        <a:pt x="468" y="719"/>
                        <a:pt x="469" y="740"/>
                        <a:pt x="467" y="762"/>
                      </a:cubicBezTo>
                      <a:cubicBezTo>
                        <a:pt x="464" y="784"/>
                        <a:pt x="467" y="803"/>
                        <a:pt x="463" y="828"/>
                      </a:cubicBezTo>
                      <a:cubicBezTo>
                        <a:pt x="459" y="853"/>
                        <a:pt x="442" y="883"/>
                        <a:pt x="438" y="909"/>
                      </a:cubicBezTo>
                      <a:cubicBezTo>
                        <a:pt x="435" y="934"/>
                        <a:pt x="434" y="970"/>
                        <a:pt x="444" y="977"/>
                      </a:cubicBezTo>
                      <a:cubicBezTo>
                        <a:pt x="454" y="983"/>
                        <a:pt x="485" y="954"/>
                        <a:pt x="499" y="948"/>
                      </a:cubicBezTo>
                      <a:cubicBezTo>
                        <a:pt x="513" y="942"/>
                        <a:pt x="526" y="939"/>
                        <a:pt x="528" y="942"/>
                      </a:cubicBezTo>
                      <a:cubicBezTo>
                        <a:pt x="530" y="945"/>
                        <a:pt x="523" y="958"/>
                        <a:pt x="511" y="967"/>
                      </a:cubicBezTo>
                      <a:cubicBezTo>
                        <a:pt x="499" y="976"/>
                        <a:pt x="470" y="985"/>
                        <a:pt x="454" y="994"/>
                      </a:cubicBezTo>
                      <a:cubicBezTo>
                        <a:pt x="438" y="1004"/>
                        <a:pt x="423" y="1012"/>
                        <a:pt x="411" y="1027"/>
                      </a:cubicBezTo>
                      <a:cubicBezTo>
                        <a:pt x="399" y="1042"/>
                        <a:pt x="387" y="1065"/>
                        <a:pt x="377" y="1084"/>
                      </a:cubicBezTo>
                      <a:cubicBezTo>
                        <a:pt x="367" y="1102"/>
                        <a:pt x="357" y="1122"/>
                        <a:pt x="351" y="1139"/>
                      </a:cubicBezTo>
                      <a:cubicBezTo>
                        <a:pt x="345" y="1155"/>
                        <a:pt x="333" y="1164"/>
                        <a:pt x="339" y="1185"/>
                      </a:cubicBezTo>
                      <a:cubicBezTo>
                        <a:pt x="345" y="1205"/>
                        <a:pt x="374" y="1242"/>
                        <a:pt x="388" y="1263"/>
                      </a:cubicBezTo>
                      <a:cubicBezTo>
                        <a:pt x="401" y="1284"/>
                        <a:pt x="409" y="1297"/>
                        <a:pt x="421" y="1311"/>
                      </a:cubicBezTo>
                      <a:cubicBezTo>
                        <a:pt x="434" y="1325"/>
                        <a:pt x="444" y="1341"/>
                        <a:pt x="462" y="1352"/>
                      </a:cubicBezTo>
                      <a:cubicBezTo>
                        <a:pt x="480" y="1363"/>
                        <a:pt x="519" y="1365"/>
                        <a:pt x="530" y="1378"/>
                      </a:cubicBezTo>
                      <a:lnTo>
                        <a:pt x="530" y="1429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680" name="Freeform 8"/>
                <p:cNvSpPr>
                  <a:spLocks/>
                </p:cNvSpPr>
                <p:nvPr/>
              </p:nvSpPr>
              <p:spPr bwMode="auto">
                <a:xfrm>
                  <a:off x="4849" y="3396"/>
                  <a:ext cx="909" cy="924"/>
                </a:xfrm>
                <a:custGeom>
                  <a:avLst/>
                  <a:gdLst/>
                  <a:ahLst/>
                  <a:cxnLst>
                    <a:cxn ang="0">
                      <a:pos x="852" y="880"/>
                    </a:cxn>
                    <a:cxn ang="0">
                      <a:pos x="748" y="920"/>
                    </a:cxn>
                    <a:cxn ang="0">
                      <a:pos x="687" y="1000"/>
                    </a:cxn>
                    <a:cxn ang="0">
                      <a:pos x="570" y="943"/>
                    </a:cxn>
                    <a:cxn ang="0">
                      <a:pos x="459" y="912"/>
                    </a:cxn>
                    <a:cxn ang="0">
                      <a:pos x="358" y="937"/>
                    </a:cxn>
                    <a:cxn ang="0">
                      <a:pos x="304" y="1066"/>
                    </a:cxn>
                    <a:cxn ang="0">
                      <a:pos x="305" y="1142"/>
                    </a:cxn>
                    <a:cxn ang="0">
                      <a:pos x="275" y="1032"/>
                    </a:cxn>
                    <a:cxn ang="0">
                      <a:pos x="204" y="1078"/>
                    </a:cxn>
                    <a:cxn ang="0">
                      <a:pos x="273" y="1016"/>
                    </a:cxn>
                    <a:cxn ang="0">
                      <a:pos x="331" y="933"/>
                    </a:cxn>
                    <a:cxn ang="0">
                      <a:pos x="326" y="893"/>
                    </a:cxn>
                    <a:cxn ang="0">
                      <a:pos x="255" y="830"/>
                    </a:cxn>
                    <a:cxn ang="0">
                      <a:pos x="62" y="812"/>
                    </a:cxn>
                    <a:cxn ang="0">
                      <a:pos x="30" y="784"/>
                    </a:cxn>
                    <a:cxn ang="0">
                      <a:pos x="185" y="785"/>
                    </a:cxn>
                    <a:cxn ang="0">
                      <a:pos x="290" y="812"/>
                    </a:cxn>
                    <a:cxn ang="0">
                      <a:pos x="369" y="891"/>
                    </a:cxn>
                    <a:cxn ang="0">
                      <a:pos x="466" y="862"/>
                    </a:cxn>
                    <a:cxn ang="0">
                      <a:pos x="456" y="757"/>
                    </a:cxn>
                    <a:cxn ang="0">
                      <a:pos x="415" y="746"/>
                    </a:cxn>
                    <a:cxn ang="0">
                      <a:pos x="356" y="652"/>
                    </a:cxn>
                    <a:cxn ang="0">
                      <a:pos x="359" y="541"/>
                    </a:cxn>
                    <a:cxn ang="0">
                      <a:pos x="312" y="528"/>
                    </a:cxn>
                    <a:cxn ang="0">
                      <a:pos x="231" y="413"/>
                    </a:cxn>
                    <a:cxn ang="0">
                      <a:pos x="205" y="355"/>
                    </a:cxn>
                    <a:cxn ang="0">
                      <a:pos x="87" y="330"/>
                    </a:cxn>
                    <a:cxn ang="0">
                      <a:pos x="41" y="292"/>
                    </a:cxn>
                    <a:cxn ang="0">
                      <a:pos x="160" y="331"/>
                    </a:cxn>
                    <a:cxn ang="0">
                      <a:pos x="193" y="280"/>
                    </a:cxn>
                    <a:cxn ang="0">
                      <a:pos x="165" y="156"/>
                    </a:cxn>
                    <a:cxn ang="0">
                      <a:pos x="100" y="24"/>
                    </a:cxn>
                    <a:cxn ang="0">
                      <a:pos x="154" y="40"/>
                    </a:cxn>
                    <a:cxn ang="0">
                      <a:pos x="223" y="30"/>
                    </a:cxn>
                    <a:cxn ang="0">
                      <a:pos x="179" y="74"/>
                    </a:cxn>
                    <a:cxn ang="0">
                      <a:pos x="186" y="182"/>
                    </a:cxn>
                    <a:cxn ang="0">
                      <a:pos x="235" y="117"/>
                    </a:cxn>
                    <a:cxn ang="0">
                      <a:pos x="216" y="180"/>
                    </a:cxn>
                    <a:cxn ang="0">
                      <a:pos x="209" y="271"/>
                    </a:cxn>
                    <a:cxn ang="0">
                      <a:pos x="236" y="388"/>
                    </a:cxn>
                    <a:cxn ang="0">
                      <a:pos x="324" y="510"/>
                    </a:cxn>
                    <a:cxn ang="0">
                      <a:pos x="377" y="468"/>
                    </a:cxn>
                    <a:cxn ang="0">
                      <a:pos x="400" y="505"/>
                    </a:cxn>
                    <a:cxn ang="0">
                      <a:pos x="377" y="574"/>
                    </a:cxn>
                    <a:cxn ang="0">
                      <a:pos x="409" y="701"/>
                    </a:cxn>
                    <a:cxn ang="0">
                      <a:pos x="469" y="705"/>
                    </a:cxn>
                    <a:cxn ang="0">
                      <a:pos x="497" y="784"/>
                    </a:cxn>
                    <a:cxn ang="0">
                      <a:pos x="523" y="870"/>
                    </a:cxn>
                    <a:cxn ang="0">
                      <a:pos x="603" y="933"/>
                    </a:cxn>
                    <a:cxn ang="0">
                      <a:pos x="680" y="952"/>
                    </a:cxn>
                    <a:cxn ang="0">
                      <a:pos x="708" y="869"/>
                    </a:cxn>
                    <a:cxn ang="0">
                      <a:pos x="792" y="841"/>
                    </a:cxn>
                    <a:cxn ang="0">
                      <a:pos x="827" y="812"/>
                    </a:cxn>
                    <a:cxn ang="0">
                      <a:pos x="831" y="771"/>
                    </a:cxn>
                    <a:cxn ang="0">
                      <a:pos x="894" y="824"/>
                    </a:cxn>
                    <a:cxn ang="0">
                      <a:pos x="909" y="901"/>
                    </a:cxn>
                  </a:cxnLst>
                  <a:rect l="0" t="0" r="r" b="b"/>
                  <a:pathLst>
                    <a:path w="909" h="1152">
                      <a:moveTo>
                        <a:pt x="909" y="901"/>
                      </a:moveTo>
                      <a:cubicBezTo>
                        <a:pt x="900" y="908"/>
                        <a:pt x="871" y="882"/>
                        <a:pt x="852" y="880"/>
                      </a:cubicBezTo>
                      <a:cubicBezTo>
                        <a:pt x="833" y="878"/>
                        <a:pt x="813" y="881"/>
                        <a:pt x="795" y="887"/>
                      </a:cubicBezTo>
                      <a:cubicBezTo>
                        <a:pt x="779" y="894"/>
                        <a:pt x="761" y="905"/>
                        <a:pt x="748" y="920"/>
                      </a:cubicBezTo>
                      <a:cubicBezTo>
                        <a:pt x="734" y="935"/>
                        <a:pt x="729" y="958"/>
                        <a:pt x="719" y="971"/>
                      </a:cubicBezTo>
                      <a:cubicBezTo>
                        <a:pt x="708" y="985"/>
                        <a:pt x="702" y="994"/>
                        <a:pt x="687" y="1000"/>
                      </a:cubicBezTo>
                      <a:cubicBezTo>
                        <a:pt x="672" y="1005"/>
                        <a:pt x="647" y="1014"/>
                        <a:pt x="627" y="1004"/>
                      </a:cubicBezTo>
                      <a:cubicBezTo>
                        <a:pt x="608" y="994"/>
                        <a:pt x="589" y="959"/>
                        <a:pt x="570" y="943"/>
                      </a:cubicBezTo>
                      <a:cubicBezTo>
                        <a:pt x="552" y="927"/>
                        <a:pt x="533" y="911"/>
                        <a:pt x="515" y="905"/>
                      </a:cubicBezTo>
                      <a:cubicBezTo>
                        <a:pt x="497" y="900"/>
                        <a:pt x="476" y="906"/>
                        <a:pt x="459" y="912"/>
                      </a:cubicBezTo>
                      <a:cubicBezTo>
                        <a:pt x="442" y="917"/>
                        <a:pt x="435" y="936"/>
                        <a:pt x="418" y="939"/>
                      </a:cubicBezTo>
                      <a:cubicBezTo>
                        <a:pt x="401" y="943"/>
                        <a:pt x="378" y="928"/>
                        <a:pt x="358" y="937"/>
                      </a:cubicBezTo>
                      <a:cubicBezTo>
                        <a:pt x="338" y="947"/>
                        <a:pt x="305" y="974"/>
                        <a:pt x="295" y="996"/>
                      </a:cubicBezTo>
                      <a:cubicBezTo>
                        <a:pt x="286" y="1017"/>
                        <a:pt x="298" y="1043"/>
                        <a:pt x="304" y="1066"/>
                      </a:cubicBezTo>
                      <a:cubicBezTo>
                        <a:pt x="308" y="1089"/>
                        <a:pt x="327" y="1125"/>
                        <a:pt x="327" y="1138"/>
                      </a:cubicBezTo>
                      <a:cubicBezTo>
                        <a:pt x="328" y="1151"/>
                        <a:pt x="311" y="1152"/>
                        <a:pt x="305" y="1142"/>
                      </a:cubicBezTo>
                      <a:cubicBezTo>
                        <a:pt x="299" y="1132"/>
                        <a:pt x="291" y="1090"/>
                        <a:pt x="287" y="1072"/>
                      </a:cubicBezTo>
                      <a:cubicBezTo>
                        <a:pt x="283" y="1055"/>
                        <a:pt x="282" y="1031"/>
                        <a:pt x="275" y="1032"/>
                      </a:cubicBezTo>
                      <a:cubicBezTo>
                        <a:pt x="267" y="1034"/>
                        <a:pt x="250" y="1077"/>
                        <a:pt x="238" y="1084"/>
                      </a:cubicBezTo>
                      <a:cubicBezTo>
                        <a:pt x="226" y="1091"/>
                        <a:pt x="205" y="1083"/>
                        <a:pt x="204" y="1078"/>
                      </a:cubicBezTo>
                      <a:cubicBezTo>
                        <a:pt x="204" y="1074"/>
                        <a:pt x="221" y="1064"/>
                        <a:pt x="233" y="1054"/>
                      </a:cubicBezTo>
                      <a:cubicBezTo>
                        <a:pt x="244" y="1044"/>
                        <a:pt x="263" y="1031"/>
                        <a:pt x="273" y="1016"/>
                      </a:cubicBezTo>
                      <a:cubicBezTo>
                        <a:pt x="284" y="1002"/>
                        <a:pt x="288" y="982"/>
                        <a:pt x="297" y="968"/>
                      </a:cubicBezTo>
                      <a:cubicBezTo>
                        <a:pt x="307" y="955"/>
                        <a:pt x="320" y="943"/>
                        <a:pt x="331" y="933"/>
                      </a:cubicBezTo>
                      <a:cubicBezTo>
                        <a:pt x="343" y="924"/>
                        <a:pt x="371" y="922"/>
                        <a:pt x="370" y="915"/>
                      </a:cubicBezTo>
                      <a:cubicBezTo>
                        <a:pt x="370" y="909"/>
                        <a:pt x="338" y="903"/>
                        <a:pt x="326" y="893"/>
                      </a:cubicBezTo>
                      <a:cubicBezTo>
                        <a:pt x="313" y="884"/>
                        <a:pt x="305" y="870"/>
                        <a:pt x="293" y="860"/>
                      </a:cubicBezTo>
                      <a:cubicBezTo>
                        <a:pt x="282" y="850"/>
                        <a:pt x="274" y="838"/>
                        <a:pt x="255" y="830"/>
                      </a:cubicBezTo>
                      <a:cubicBezTo>
                        <a:pt x="236" y="822"/>
                        <a:pt x="209" y="816"/>
                        <a:pt x="177" y="813"/>
                      </a:cubicBezTo>
                      <a:cubicBezTo>
                        <a:pt x="145" y="811"/>
                        <a:pt x="90" y="816"/>
                        <a:pt x="62" y="812"/>
                      </a:cubicBezTo>
                      <a:cubicBezTo>
                        <a:pt x="33" y="810"/>
                        <a:pt x="9" y="804"/>
                        <a:pt x="4" y="800"/>
                      </a:cubicBezTo>
                      <a:cubicBezTo>
                        <a:pt x="0" y="795"/>
                        <a:pt x="12" y="787"/>
                        <a:pt x="30" y="784"/>
                      </a:cubicBezTo>
                      <a:cubicBezTo>
                        <a:pt x="48" y="782"/>
                        <a:pt x="87" y="785"/>
                        <a:pt x="113" y="785"/>
                      </a:cubicBezTo>
                      <a:cubicBezTo>
                        <a:pt x="138" y="785"/>
                        <a:pt x="163" y="787"/>
                        <a:pt x="185" y="785"/>
                      </a:cubicBezTo>
                      <a:cubicBezTo>
                        <a:pt x="207" y="784"/>
                        <a:pt x="232" y="774"/>
                        <a:pt x="248" y="778"/>
                      </a:cubicBezTo>
                      <a:cubicBezTo>
                        <a:pt x="265" y="783"/>
                        <a:pt x="276" y="801"/>
                        <a:pt x="290" y="812"/>
                      </a:cubicBezTo>
                      <a:cubicBezTo>
                        <a:pt x="305" y="822"/>
                        <a:pt x="326" y="830"/>
                        <a:pt x="338" y="844"/>
                      </a:cubicBezTo>
                      <a:cubicBezTo>
                        <a:pt x="351" y="857"/>
                        <a:pt x="354" y="885"/>
                        <a:pt x="369" y="891"/>
                      </a:cubicBezTo>
                      <a:cubicBezTo>
                        <a:pt x="382" y="896"/>
                        <a:pt x="407" y="883"/>
                        <a:pt x="424" y="879"/>
                      </a:cubicBezTo>
                      <a:cubicBezTo>
                        <a:pt x="440" y="874"/>
                        <a:pt x="459" y="875"/>
                        <a:pt x="466" y="862"/>
                      </a:cubicBezTo>
                      <a:cubicBezTo>
                        <a:pt x="473" y="850"/>
                        <a:pt x="470" y="822"/>
                        <a:pt x="469" y="805"/>
                      </a:cubicBezTo>
                      <a:cubicBezTo>
                        <a:pt x="468" y="788"/>
                        <a:pt x="461" y="767"/>
                        <a:pt x="456" y="757"/>
                      </a:cubicBezTo>
                      <a:cubicBezTo>
                        <a:pt x="450" y="746"/>
                        <a:pt x="445" y="740"/>
                        <a:pt x="438" y="739"/>
                      </a:cubicBezTo>
                      <a:cubicBezTo>
                        <a:pt x="431" y="738"/>
                        <a:pt x="426" y="751"/>
                        <a:pt x="415" y="746"/>
                      </a:cubicBezTo>
                      <a:cubicBezTo>
                        <a:pt x="405" y="741"/>
                        <a:pt x="386" y="726"/>
                        <a:pt x="377" y="711"/>
                      </a:cubicBezTo>
                      <a:cubicBezTo>
                        <a:pt x="367" y="695"/>
                        <a:pt x="359" y="672"/>
                        <a:pt x="356" y="652"/>
                      </a:cubicBezTo>
                      <a:cubicBezTo>
                        <a:pt x="353" y="632"/>
                        <a:pt x="355" y="611"/>
                        <a:pt x="355" y="592"/>
                      </a:cubicBezTo>
                      <a:cubicBezTo>
                        <a:pt x="355" y="574"/>
                        <a:pt x="362" y="549"/>
                        <a:pt x="359" y="541"/>
                      </a:cubicBezTo>
                      <a:cubicBezTo>
                        <a:pt x="355" y="532"/>
                        <a:pt x="340" y="539"/>
                        <a:pt x="332" y="536"/>
                      </a:cubicBezTo>
                      <a:cubicBezTo>
                        <a:pt x="324" y="535"/>
                        <a:pt x="321" y="537"/>
                        <a:pt x="312" y="528"/>
                      </a:cubicBezTo>
                      <a:cubicBezTo>
                        <a:pt x="302" y="517"/>
                        <a:pt x="289" y="492"/>
                        <a:pt x="275" y="473"/>
                      </a:cubicBezTo>
                      <a:cubicBezTo>
                        <a:pt x="261" y="454"/>
                        <a:pt x="243" y="426"/>
                        <a:pt x="231" y="413"/>
                      </a:cubicBezTo>
                      <a:cubicBezTo>
                        <a:pt x="220" y="400"/>
                        <a:pt x="204" y="403"/>
                        <a:pt x="200" y="394"/>
                      </a:cubicBezTo>
                      <a:cubicBezTo>
                        <a:pt x="196" y="384"/>
                        <a:pt x="213" y="363"/>
                        <a:pt x="205" y="355"/>
                      </a:cubicBezTo>
                      <a:cubicBezTo>
                        <a:pt x="195" y="347"/>
                        <a:pt x="166" y="352"/>
                        <a:pt x="147" y="348"/>
                      </a:cubicBezTo>
                      <a:cubicBezTo>
                        <a:pt x="129" y="343"/>
                        <a:pt x="105" y="335"/>
                        <a:pt x="87" y="330"/>
                      </a:cubicBezTo>
                      <a:cubicBezTo>
                        <a:pt x="68" y="326"/>
                        <a:pt x="47" y="328"/>
                        <a:pt x="40" y="322"/>
                      </a:cubicBezTo>
                      <a:cubicBezTo>
                        <a:pt x="33" y="316"/>
                        <a:pt x="31" y="291"/>
                        <a:pt x="41" y="292"/>
                      </a:cubicBezTo>
                      <a:cubicBezTo>
                        <a:pt x="51" y="292"/>
                        <a:pt x="84" y="317"/>
                        <a:pt x="102" y="324"/>
                      </a:cubicBezTo>
                      <a:cubicBezTo>
                        <a:pt x="122" y="329"/>
                        <a:pt x="143" y="330"/>
                        <a:pt x="160" y="331"/>
                      </a:cubicBezTo>
                      <a:cubicBezTo>
                        <a:pt x="176" y="331"/>
                        <a:pt x="196" y="337"/>
                        <a:pt x="203" y="328"/>
                      </a:cubicBezTo>
                      <a:cubicBezTo>
                        <a:pt x="208" y="319"/>
                        <a:pt x="197" y="296"/>
                        <a:pt x="193" y="280"/>
                      </a:cubicBezTo>
                      <a:cubicBezTo>
                        <a:pt x="189" y="263"/>
                        <a:pt x="178" y="250"/>
                        <a:pt x="173" y="229"/>
                      </a:cubicBezTo>
                      <a:cubicBezTo>
                        <a:pt x="168" y="208"/>
                        <a:pt x="166" y="182"/>
                        <a:pt x="165" y="156"/>
                      </a:cubicBezTo>
                      <a:cubicBezTo>
                        <a:pt x="163" y="130"/>
                        <a:pt x="169" y="92"/>
                        <a:pt x="159" y="70"/>
                      </a:cubicBezTo>
                      <a:cubicBezTo>
                        <a:pt x="149" y="48"/>
                        <a:pt x="110" y="36"/>
                        <a:pt x="100" y="24"/>
                      </a:cubicBezTo>
                      <a:cubicBezTo>
                        <a:pt x="90" y="14"/>
                        <a:pt x="92" y="0"/>
                        <a:pt x="102" y="3"/>
                      </a:cubicBezTo>
                      <a:cubicBezTo>
                        <a:pt x="111" y="6"/>
                        <a:pt x="142" y="32"/>
                        <a:pt x="154" y="40"/>
                      </a:cubicBezTo>
                      <a:cubicBezTo>
                        <a:pt x="167" y="48"/>
                        <a:pt x="170" y="54"/>
                        <a:pt x="181" y="52"/>
                      </a:cubicBezTo>
                      <a:cubicBezTo>
                        <a:pt x="192" y="50"/>
                        <a:pt x="216" y="30"/>
                        <a:pt x="223" y="30"/>
                      </a:cubicBezTo>
                      <a:cubicBezTo>
                        <a:pt x="231" y="31"/>
                        <a:pt x="235" y="47"/>
                        <a:pt x="228" y="54"/>
                      </a:cubicBezTo>
                      <a:cubicBezTo>
                        <a:pt x="221" y="63"/>
                        <a:pt x="189" y="62"/>
                        <a:pt x="179" y="74"/>
                      </a:cubicBezTo>
                      <a:cubicBezTo>
                        <a:pt x="170" y="86"/>
                        <a:pt x="175" y="111"/>
                        <a:pt x="176" y="129"/>
                      </a:cubicBezTo>
                      <a:cubicBezTo>
                        <a:pt x="177" y="147"/>
                        <a:pt x="181" y="179"/>
                        <a:pt x="186" y="182"/>
                      </a:cubicBezTo>
                      <a:cubicBezTo>
                        <a:pt x="193" y="185"/>
                        <a:pt x="206" y="153"/>
                        <a:pt x="214" y="142"/>
                      </a:cubicBezTo>
                      <a:cubicBezTo>
                        <a:pt x="222" y="132"/>
                        <a:pt x="231" y="115"/>
                        <a:pt x="235" y="117"/>
                      </a:cubicBezTo>
                      <a:cubicBezTo>
                        <a:pt x="239" y="117"/>
                        <a:pt x="244" y="141"/>
                        <a:pt x="240" y="151"/>
                      </a:cubicBezTo>
                      <a:cubicBezTo>
                        <a:pt x="238" y="162"/>
                        <a:pt x="225" y="170"/>
                        <a:pt x="216" y="180"/>
                      </a:cubicBezTo>
                      <a:cubicBezTo>
                        <a:pt x="208" y="190"/>
                        <a:pt x="193" y="197"/>
                        <a:pt x="191" y="212"/>
                      </a:cubicBezTo>
                      <a:cubicBezTo>
                        <a:pt x="190" y="226"/>
                        <a:pt x="202" y="250"/>
                        <a:pt x="209" y="271"/>
                      </a:cubicBezTo>
                      <a:cubicBezTo>
                        <a:pt x="215" y="290"/>
                        <a:pt x="231" y="316"/>
                        <a:pt x="236" y="336"/>
                      </a:cubicBezTo>
                      <a:cubicBezTo>
                        <a:pt x="241" y="356"/>
                        <a:pt x="229" y="369"/>
                        <a:pt x="236" y="388"/>
                      </a:cubicBezTo>
                      <a:cubicBezTo>
                        <a:pt x="244" y="408"/>
                        <a:pt x="273" y="435"/>
                        <a:pt x="287" y="455"/>
                      </a:cubicBezTo>
                      <a:cubicBezTo>
                        <a:pt x="302" y="476"/>
                        <a:pt x="311" y="504"/>
                        <a:pt x="324" y="510"/>
                      </a:cubicBezTo>
                      <a:cubicBezTo>
                        <a:pt x="336" y="517"/>
                        <a:pt x="350" y="501"/>
                        <a:pt x="359" y="494"/>
                      </a:cubicBezTo>
                      <a:cubicBezTo>
                        <a:pt x="367" y="487"/>
                        <a:pt x="370" y="471"/>
                        <a:pt x="377" y="468"/>
                      </a:cubicBezTo>
                      <a:cubicBezTo>
                        <a:pt x="384" y="467"/>
                        <a:pt x="395" y="475"/>
                        <a:pt x="398" y="481"/>
                      </a:cubicBezTo>
                      <a:cubicBezTo>
                        <a:pt x="402" y="487"/>
                        <a:pt x="402" y="499"/>
                        <a:pt x="400" y="505"/>
                      </a:cubicBezTo>
                      <a:cubicBezTo>
                        <a:pt x="397" y="512"/>
                        <a:pt x="384" y="512"/>
                        <a:pt x="381" y="523"/>
                      </a:cubicBezTo>
                      <a:cubicBezTo>
                        <a:pt x="377" y="533"/>
                        <a:pt x="376" y="555"/>
                        <a:pt x="377" y="574"/>
                      </a:cubicBezTo>
                      <a:cubicBezTo>
                        <a:pt x="378" y="594"/>
                        <a:pt x="384" y="621"/>
                        <a:pt x="389" y="642"/>
                      </a:cubicBezTo>
                      <a:cubicBezTo>
                        <a:pt x="393" y="663"/>
                        <a:pt x="401" y="688"/>
                        <a:pt x="409" y="701"/>
                      </a:cubicBezTo>
                      <a:cubicBezTo>
                        <a:pt x="417" y="712"/>
                        <a:pt x="429" y="717"/>
                        <a:pt x="440" y="718"/>
                      </a:cubicBezTo>
                      <a:cubicBezTo>
                        <a:pt x="450" y="718"/>
                        <a:pt x="460" y="702"/>
                        <a:pt x="469" y="705"/>
                      </a:cubicBezTo>
                      <a:cubicBezTo>
                        <a:pt x="478" y="706"/>
                        <a:pt x="489" y="717"/>
                        <a:pt x="493" y="730"/>
                      </a:cubicBezTo>
                      <a:cubicBezTo>
                        <a:pt x="499" y="743"/>
                        <a:pt x="495" y="767"/>
                        <a:pt x="497" y="784"/>
                      </a:cubicBezTo>
                      <a:cubicBezTo>
                        <a:pt x="499" y="801"/>
                        <a:pt x="503" y="821"/>
                        <a:pt x="507" y="836"/>
                      </a:cubicBezTo>
                      <a:cubicBezTo>
                        <a:pt x="511" y="849"/>
                        <a:pt x="512" y="862"/>
                        <a:pt x="523" y="870"/>
                      </a:cubicBezTo>
                      <a:cubicBezTo>
                        <a:pt x="533" y="877"/>
                        <a:pt x="557" y="872"/>
                        <a:pt x="569" y="883"/>
                      </a:cubicBezTo>
                      <a:cubicBezTo>
                        <a:pt x="583" y="893"/>
                        <a:pt x="592" y="918"/>
                        <a:pt x="603" y="933"/>
                      </a:cubicBezTo>
                      <a:cubicBezTo>
                        <a:pt x="614" y="946"/>
                        <a:pt x="626" y="962"/>
                        <a:pt x="638" y="965"/>
                      </a:cubicBezTo>
                      <a:cubicBezTo>
                        <a:pt x="650" y="969"/>
                        <a:pt x="673" y="961"/>
                        <a:pt x="680" y="952"/>
                      </a:cubicBezTo>
                      <a:cubicBezTo>
                        <a:pt x="689" y="942"/>
                        <a:pt x="683" y="921"/>
                        <a:pt x="687" y="908"/>
                      </a:cubicBezTo>
                      <a:cubicBezTo>
                        <a:pt x="692" y="894"/>
                        <a:pt x="700" y="879"/>
                        <a:pt x="708" y="869"/>
                      </a:cubicBezTo>
                      <a:cubicBezTo>
                        <a:pt x="717" y="858"/>
                        <a:pt x="728" y="846"/>
                        <a:pt x="743" y="841"/>
                      </a:cubicBezTo>
                      <a:cubicBezTo>
                        <a:pt x="757" y="837"/>
                        <a:pt x="779" y="841"/>
                        <a:pt x="792" y="841"/>
                      </a:cubicBezTo>
                      <a:cubicBezTo>
                        <a:pt x="806" y="841"/>
                        <a:pt x="820" y="846"/>
                        <a:pt x="826" y="842"/>
                      </a:cubicBezTo>
                      <a:cubicBezTo>
                        <a:pt x="832" y="837"/>
                        <a:pt x="831" y="826"/>
                        <a:pt x="827" y="812"/>
                      </a:cubicBezTo>
                      <a:cubicBezTo>
                        <a:pt x="823" y="797"/>
                        <a:pt x="796" y="761"/>
                        <a:pt x="797" y="754"/>
                      </a:cubicBezTo>
                      <a:cubicBezTo>
                        <a:pt x="797" y="748"/>
                        <a:pt x="821" y="763"/>
                        <a:pt x="831" y="771"/>
                      </a:cubicBezTo>
                      <a:cubicBezTo>
                        <a:pt x="841" y="778"/>
                        <a:pt x="852" y="790"/>
                        <a:pt x="863" y="799"/>
                      </a:cubicBezTo>
                      <a:cubicBezTo>
                        <a:pt x="873" y="807"/>
                        <a:pt x="886" y="818"/>
                        <a:pt x="894" y="824"/>
                      </a:cubicBezTo>
                      <a:cubicBezTo>
                        <a:pt x="902" y="830"/>
                        <a:pt x="907" y="825"/>
                        <a:pt x="909" y="838"/>
                      </a:cubicBezTo>
                      <a:lnTo>
                        <a:pt x="909" y="90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pic>
              <p:nvPicPr>
                <p:cNvPr id="28681" name="Picture 9" descr="Large confetti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5391" y="2550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682" name="Picture 10" descr="Large confetti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5424" y="2625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683" name="Picture 11" descr="Large confetti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5424" y="2718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684" name="Picture 12" descr="Large confetti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5190" y="2673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685" name="Picture 13" descr="Large confetti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5232" y="2700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686" name="Picture 14" descr="Large confetti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5265" y="2865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687" name="Picture 15" descr="Large confetti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5283" y="2961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688" name="Picture 16" descr="Large confetti"/>
                <p:cNvPicPr>
                  <a:picLocks noChangeAspect="1" noChangeArrowheads="1"/>
                </p:cNvPicPr>
                <p:nvPr/>
              </p:nvPicPr>
              <p:blipFill>
                <a:blip r:embed="rId10" cstate="print"/>
                <a:srcRect/>
                <a:stretch>
                  <a:fillRect/>
                </a:stretch>
              </p:blipFill>
              <p:spPr bwMode="auto">
                <a:xfrm>
                  <a:off x="5493" y="2856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689" name="Picture 17" descr="Large confetti"/>
                <p:cNvPicPr>
                  <a:picLocks noChangeAspect="1" noChangeArrowheads="1"/>
                </p:cNvPicPr>
                <p:nvPr/>
              </p:nvPicPr>
              <p:blipFill>
                <a:blip r:embed="rId11" cstate="print"/>
                <a:srcRect/>
                <a:stretch>
                  <a:fillRect/>
                </a:stretch>
              </p:blipFill>
              <p:spPr bwMode="auto">
                <a:xfrm>
                  <a:off x="5487" y="2742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690" name="Picture 18" descr="Large confetti"/>
                <p:cNvPicPr>
                  <a:picLocks noChangeAspect="1" noChangeArrowheads="1"/>
                </p:cNvPicPr>
                <p:nvPr/>
              </p:nvPicPr>
              <p:blipFill>
                <a:blip r:embed="rId12" cstate="print"/>
                <a:srcRect/>
                <a:stretch>
                  <a:fillRect/>
                </a:stretch>
              </p:blipFill>
              <p:spPr bwMode="auto">
                <a:xfrm>
                  <a:off x="5274" y="3147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691" name="Picture 19" descr="Large confetti"/>
                <p:cNvPicPr>
                  <a:picLocks noChangeAspect="1" noChangeArrowheads="1"/>
                </p:cNvPicPr>
                <p:nvPr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1" y="3153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692" name="Picture 20" descr="Large confetti"/>
                <p:cNvPicPr>
                  <a:picLocks noChangeAspect="1" noChangeArrowheads="1"/>
                </p:cNvPicPr>
                <p:nvPr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280" y="3183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693" name="Picture 21" descr="Large confetti"/>
                <p:cNvPicPr>
                  <a:picLocks noChangeAspect="1" noChangeArrowheads="1"/>
                </p:cNvPicPr>
                <p:nvPr/>
              </p:nvPicPr>
              <p:blipFill>
                <a:blip r:embed="rId15" cstate="print"/>
                <a:srcRect/>
                <a:stretch>
                  <a:fillRect/>
                </a:stretch>
              </p:blipFill>
              <p:spPr bwMode="auto">
                <a:xfrm>
                  <a:off x="5349" y="3231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694" name="Picture 22" descr="Large confetti"/>
                <p:cNvPicPr>
                  <a:picLocks noChangeAspect="1" noChangeArrowheads="1"/>
                </p:cNvPicPr>
                <p:nvPr/>
              </p:nvPicPr>
              <p:blipFill>
                <a:blip r:embed="rId16" cstate="print"/>
                <a:srcRect/>
                <a:stretch>
                  <a:fillRect/>
                </a:stretch>
              </p:blipFill>
              <p:spPr bwMode="auto">
                <a:xfrm>
                  <a:off x="5439" y="3228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695" name="Picture 23" descr="Large confetti"/>
                <p:cNvPicPr>
                  <a:picLocks noChangeAspect="1" noChangeArrowheads="1"/>
                </p:cNvPicPr>
                <p:nvPr/>
              </p:nvPicPr>
              <p:blipFill>
                <a:blip r:embed="rId17" cstate="print"/>
                <a:srcRect/>
                <a:stretch>
                  <a:fillRect/>
                </a:stretch>
              </p:blipFill>
              <p:spPr bwMode="auto">
                <a:xfrm>
                  <a:off x="5439" y="3063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696" name="Picture 24" descr="Large confetti"/>
                <p:cNvPicPr>
                  <a:picLocks noChangeAspect="1" noChangeArrowheads="1"/>
                </p:cNvPicPr>
                <p:nvPr/>
              </p:nvPicPr>
              <p:blipFill>
                <a:blip r:embed="rId18" cstate="print"/>
                <a:srcRect/>
                <a:stretch>
                  <a:fillRect/>
                </a:stretch>
              </p:blipFill>
              <p:spPr bwMode="auto">
                <a:xfrm>
                  <a:off x="5541" y="3075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697" name="Picture 25" descr="Large confetti"/>
                <p:cNvPicPr>
                  <a:picLocks noChangeAspect="1" noChangeArrowheads="1"/>
                </p:cNvPicPr>
                <p:nvPr/>
              </p:nvPicPr>
              <p:blipFill>
                <a:blip r:embed="rId19" cstate="print"/>
                <a:srcRect/>
                <a:stretch>
                  <a:fillRect/>
                </a:stretch>
              </p:blipFill>
              <p:spPr bwMode="auto">
                <a:xfrm>
                  <a:off x="5538" y="3276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698" name="Picture 26" descr="Large confetti"/>
                <p:cNvPicPr>
                  <a:picLocks noChangeAspect="1" noChangeArrowheads="1"/>
                </p:cNvPicPr>
                <p:nvPr/>
              </p:nvPicPr>
              <p:blipFill>
                <a:blip r:embed="rId20" cstate="print"/>
                <a:srcRect/>
                <a:stretch>
                  <a:fillRect/>
                </a:stretch>
              </p:blipFill>
              <p:spPr bwMode="auto">
                <a:xfrm>
                  <a:off x="5502" y="3423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699" name="Picture 27" descr="Large confetti"/>
                <p:cNvPicPr>
                  <a:picLocks noChangeAspect="1" noChangeArrowheads="1"/>
                </p:cNvPicPr>
                <p:nvPr/>
              </p:nvPicPr>
              <p:blipFill>
                <a:blip r:embed="rId21" cstate="print"/>
                <a:srcRect/>
                <a:stretch>
                  <a:fillRect/>
                </a:stretch>
              </p:blipFill>
              <p:spPr bwMode="auto">
                <a:xfrm>
                  <a:off x="5451" y="3372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00" name="Picture 28" descr="Large confetti"/>
                <p:cNvPicPr>
                  <a:picLocks noChangeAspect="1" noChangeArrowheads="1"/>
                </p:cNvPicPr>
                <p:nvPr/>
              </p:nvPicPr>
              <p:blipFill>
                <a:blip r:embed="rId22" cstate="print"/>
                <a:srcRect/>
                <a:stretch>
                  <a:fillRect/>
                </a:stretch>
              </p:blipFill>
              <p:spPr bwMode="auto">
                <a:xfrm>
                  <a:off x="5166" y="3303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01" name="Picture 29" descr="Large confetti"/>
                <p:cNvPicPr>
                  <a:picLocks noChangeAspect="1" noChangeArrowheads="1"/>
                </p:cNvPicPr>
                <p:nvPr/>
              </p:nvPicPr>
              <p:blipFill>
                <a:blip r:embed="rId23" cstate="print"/>
                <a:srcRect/>
                <a:stretch>
                  <a:fillRect/>
                </a:stretch>
              </p:blipFill>
              <p:spPr bwMode="auto">
                <a:xfrm>
                  <a:off x="5082" y="3294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02" name="Picture 30" descr="Large confetti"/>
                <p:cNvPicPr>
                  <a:picLocks noChangeAspect="1" noChangeArrowheads="1"/>
                </p:cNvPicPr>
                <p:nvPr/>
              </p:nvPicPr>
              <p:blipFill>
                <a:blip r:embed="rId24" cstate="print"/>
                <a:srcRect/>
                <a:stretch>
                  <a:fillRect/>
                </a:stretch>
              </p:blipFill>
              <p:spPr bwMode="auto">
                <a:xfrm>
                  <a:off x="5022" y="3309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03" name="Picture 31" descr="Large confetti"/>
                <p:cNvPicPr>
                  <a:picLocks noChangeAspect="1" noChangeArrowheads="1"/>
                </p:cNvPicPr>
                <p:nvPr/>
              </p:nvPicPr>
              <p:blipFill>
                <a:blip r:embed="rId25" cstate="print"/>
                <a:srcRect/>
                <a:stretch>
                  <a:fillRect/>
                </a:stretch>
              </p:blipFill>
              <p:spPr bwMode="auto">
                <a:xfrm>
                  <a:off x="4761" y="3294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04" name="Picture 32" descr="Large confetti"/>
                <p:cNvPicPr>
                  <a:picLocks noChangeAspect="1" noChangeArrowheads="1"/>
                </p:cNvPicPr>
                <p:nvPr/>
              </p:nvPicPr>
              <p:blipFill>
                <a:blip r:embed="rId26" cstate="print"/>
                <a:srcRect/>
                <a:stretch>
                  <a:fillRect/>
                </a:stretch>
              </p:blipFill>
              <p:spPr bwMode="auto">
                <a:xfrm>
                  <a:off x="4884" y="3279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05" name="Picture 33" descr="Large confetti"/>
                <p:cNvPicPr>
                  <a:picLocks noChangeAspect="1" noChangeArrowheads="1"/>
                </p:cNvPicPr>
                <p:nvPr/>
              </p:nvPicPr>
              <p:blipFill>
                <a:blip r:embed="rId27" cstate="print"/>
                <a:srcRect/>
                <a:stretch>
                  <a:fillRect/>
                </a:stretch>
              </p:blipFill>
              <p:spPr bwMode="auto">
                <a:xfrm>
                  <a:off x="4905" y="3426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06" name="Picture 34" descr="Large confetti"/>
                <p:cNvPicPr>
                  <a:picLocks noChangeAspect="1" noChangeArrowheads="1"/>
                </p:cNvPicPr>
                <p:nvPr/>
              </p:nvPicPr>
              <p:blipFill>
                <a:blip r:embed="rId28" cstate="print"/>
                <a:srcRect/>
                <a:stretch>
                  <a:fillRect/>
                </a:stretch>
              </p:blipFill>
              <p:spPr bwMode="auto">
                <a:xfrm>
                  <a:off x="5043" y="3435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07" name="Picture 35" descr="Large confetti"/>
                <p:cNvPicPr>
                  <a:picLocks noChangeAspect="1" noChangeArrowheads="1"/>
                </p:cNvPicPr>
                <p:nvPr/>
              </p:nvPicPr>
              <p:blipFill>
                <a:blip r:embed="rId29" cstate="print"/>
                <a:srcRect/>
                <a:stretch>
                  <a:fillRect/>
                </a:stretch>
              </p:blipFill>
              <p:spPr bwMode="auto">
                <a:xfrm>
                  <a:off x="5007" y="3522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08" name="Picture 36" descr="Large confetti"/>
                <p:cNvPicPr>
                  <a:picLocks noChangeAspect="1" noChangeArrowheads="1"/>
                </p:cNvPicPr>
                <p:nvPr/>
              </p:nvPicPr>
              <p:blipFill>
                <a:blip r:embed="rId30" cstate="print"/>
                <a:srcRect/>
                <a:stretch>
                  <a:fillRect/>
                </a:stretch>
              </p:blipFill>
              <p:spPr bwMode="auto">
                <a:xfrm>
                  <a:off x="5196" y="3489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09" name="Picture 37" descr="Large confetti"/>
                <p:cNvPicPr>
                  <a:picLocks noChangeAspect="1" noChangeArrowheads="1"/>
                </p:cNvPicPr>
                <p:nvPr/>
              </p:nvPicPr>
              <p:blipFill>
                <a:blip r:embed="rId31" cstate="print"/>
                <a:srcRect/>
                <a:stretch>
                  <a:fillRect/>
                </a:stretch>
              </p:blipFill>
              <p:spPr bwMode="auto">
                <a:xfrm>
                  <a:off x="5235" y="3606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10" name="Picture 38" descr="Large confetti"/>
                <p:cNvPicPr>
                  <a:picLocks noChangeAspect="1" noChangeArrowheads="1"/>
                </p:cNvPicPr>
                <p:nvPr/>
              </p:nvPicPr>
              <p:blipFill>
                <a:blip r:embed="rId32" cstate="print"/>
                <a:srcRect/>
                <a:stretch>
                  <a:fillRect/>
                </a:stretch>
              </p:blipFill>
              <p:spPr bwMode="auto">
                <a:xfrm>
                  <a:off x="5379" y="3501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11" name="Picture 39" descr="Large confetti"/>
                <p:cNvPicPr>
                  <a:picLocks noChangeAspect="1" noChangeArrowheads="1"/>
                </p:cNvPicPr>
                <p:nvPr/>
              </p:nvPicPr>
              <p:blipFill>
                <a:blip r:embed="rId33" cstate="print"/>
                <a:srcRect/>
                <a:stretch>
                  <a:fillRect/>
                </a:stretch>
              </p:blipFill>
              <p:spPr bwMode="auto">
                <a:xfrm>
                  <a:off x="5538" y="3573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12" name="Picture 40" descr="Large confetti"/>
                <p:cNvPicPr>
                  <a:picLocks noChangeAspect="1" noChangeArrowheads="1"/>
                </p:cNvPicPr>
                <p:nvPr/>
              </p:nvPicPr>
              <p:blipFill>
                <a:blip r:embed="rId34" cstate="print"/>
                <a:srcRect/>
                <a:stretch>
                  <a:fillRect/>
                </a:stretch>
              </p:blipFill>
              <p:spPr bwMode="auto">
                <a:xfrm>
                  <a:off x="5541" y="3681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13" name="Picture 41" descr="Large confetti"/>
                <p:cNvPicPr>
                  <a:picLocks noChangeAspect="1" noChangeArrowheads="1"/>
                </p:cNvPicPr>
                <p:nvPr/>
              </p:nvPicPr>
              <p:blipFill>
                <a:blip r:embed="rId35" cstate="print"/>
                <a:srcRect/>
                <a:stretch>
                  <a:fillRect/>
                </a:stretch>
              </p:blipFill>
              <p:spPr bwMode="auto">
                <a:xfrm>
                  <a:off x="5223" y="3735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14" name="Picture 42" descr="Large confetti"/>
                <p:cNvPicPr>
                  <a:picLocks noChangeAspect="1" noChangeArrowheads="1"/>
                </p:cNvPicPr>
                <p:nvPr/>
              </p:nvPicPr>
              <p:blipFill>
                <a:blip r:embed="rId36" cstate="print"/>
                <a:srcRect/>
                <a:stretch>
                  <a:fillRect/>
                </a:stretch>
              </p:blipFill>
              <p:spPr bwMode="auto">
                <a:xfrm>
                  <a:off x="5139" y="3729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15" name="Picture 43" descr="Large confetti"/>
                <p:cNvPicPr>
                  <a:picLocks noChangeAspect="1" noChangeArrowheads="1"/>
                </p:cNvPicPr>
                <p:nvPr/>
              </p:nvPicPr>
              <p:blipFill>
                <a:blip r:embed="rId37" cstate="print"/>
                <a:srcRect/>
                <a:stretch>
                  <a:fillRect/>
                </a:stretch>
              </p:blipFill>
              <p:spPr bwMode="auto">
                <a:xfrm>
                  <a:off x="4890" y="3705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16" name="Picture 44" descr="Large confetti"/>
                <p:cNvPicPr>
                  <a:picLocks noChangeAspect="1" noChangeArrowheads="1"/>
                </p:cNvPicPr>
                <p:nvPr/>
              </p:nvPicPr>
              <p:blipFill>
                <a:blip r:embed="rId38" cstate="print"/>
                <a:srcRect/>
                <a:stretch>
                  <a:fillRect/>
                </a:stretch>
              </p:blipFill>
              <p:spPr bwMode="auto">
                <a:xfrm>
                  <a:off x="4731" y="3603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17" name="Picture 45" descr="Large confetti"/>
                <p:cNvPicPr>
                  <a:picLocks noChangeAspect="1" noChangeArrowheads="1"/>
                </p:cNvPicPr>
                <p:nvPr/>
              </p:nvPicPr>
              <p:blipFill>
                <a:blip r:embed="rId39" cstate="print"/>
                <a:srcRect/>
                <a:stretch>
                  <a:fillRect/>
                </a:stretch>
              </p:blipFill>
              <p:spPr bwMode="auto">
                <a:xfrm>
                  <a:off x="5356" y="2591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18" name="Picture 46" descr="Large confetti"/>
                <p:cNvPicPr>
                  <a:picLocks noChangeAspect="1" noChangeArrowheads="1"/>
                </p:cNvPicPr>
                <p:nvPr/>
              </p:nvPicPr>
              <p:blipFill>
                <a:blip r:embed="rId40" cstate="print"/>
                <a:srcRect/>
                <a:stretch>
                  <a:fillRect/>
                </a:stretch>
              </p:blipFill>
              <p:spPr bwMode="auto">
                <a:xfrm>
                  <a:off x="5407" y="2753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19" name="Picture 47" descr="Large confetti"/>
                <p:cNvPicPr>
                  <a:picLocks noChangeAspect="1" noChangeArrowheads="1"/>
                </p:cNvPicPr>
                <p:nvPr/>
              </p:nvPicPr>
              <p:blipFill>
                <a:blip r:embed="rId41" cstate="print"/>
                <a:srcRect/>
                <a:stretch>
                  <a:fillRect/>
                </a:stretch>
              </p:blipFill>
              <p:spPr bwMode="auto">
                <a:xfrm>
                  <a:off x="5509" y="2738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20" name="Picture 48" descr="Large confetti"/>
                <p:cNvPicPr>
                  <a:picLocks noChangeAspect="1" noChangeArrowheads="1"/>
                </p:cNvPicPr>
                <p:nvPr/>
              </p:nvPicPr>
              <p:blipFill>
                <a:blip r:embed="rId42" cstate="print"/>
                <a:srcRect/>
                <a:stretch>
                  <a:fillRect/>
                </a:stretch>
              </p:blipFill>
              <p:spPr bwMode="auto">
                <a:xfrm>
                  <a:off x="5392" y="2897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21" name="Picture 49" descr="Large confetti"/>
                <p:cNvPicPr>
                  <a:picLocks noChangeAspect="1" noChangeArrowheads="1"/>
                </p:cNvPicPr>
                <p:nvPr/>
              </p:nvPicPr>
              <p:blipFill>
                <a:blip r:embed="rId43" cstate="print"/>
                <a:srcRect/>
                <a:stretch>
                  <a:fillRect/>
                </a:stretch>
              </p:blipFill>
              <p:spPr bwMode="auto">
                <a:xfrm>
                  <a:off x="5197" y="2621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22" name="Picture 50" descr="Large confetti"/>
                <p:cNvPicPr>
                  <a:picLocks noChangeAspect="1" noChangeArrowheads="1"/>
                </p:cNvPicPr>
                <p:nvPr/>
              </p:nvPicPr>
              <p:blipFill>
                <a:blip r:embed="rId44" cstate="print"/>
                <a:srcRect/>
                <a:stretch>
                  <a:fillRect/>
                </a:stretch>
              </p:blipFill>
              <p:spPr bwMode="auto">
                <a:xfrm>
                  <a:off x="5239" y="2906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23" name="Picture 51" descr="Large confetti"/>
                <p:cNvPicPr>
                  <a:picLocks noChangeAspect="1" noChangeArrowheads="1"/>
                </p:cNvPicPr>
                <p:nvPr/>
              </p:nvPicPr>
              <p:blipFill>
                <a:blip r:embed="rId45" cstate="print"/>
                <a:srcRect/>
                <a:stretch>
                  <a:fillRect/>
                </a:stretch>
              </p:blipFill>
              <p:spPr bwMode="auto">
                <a:xfrm>
                  <a:off x="5335" y="3119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24" name="Picture 52" descr="Large confetti"/>
                <p:cNvPicPr>
                  <a:picLocks noChangeAspect="1" noChangeArrowheads="1"/>
                </p:cNvPicPr>
                <p:nvPr/>
              </p:nvPicPr>
              <p:blipFill>
                <a:blip r:embed="rId46" cstate="print"/>
                <a:srcRect/>
                <a:stretch>
                  <a:fillRect/>
                </a:stretch>
              </p:blipFill>
              <p:spPr bwMode="auto">
                <a:xfrm>
                  <a:off x="5230" y="3143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25" name="Picture 53" descr="Large confetti"/>
                <p:cNvPicPr>
                  <a:picLocks noChangeAspect="1" noChangeArrowheads="1"/>
                </p:cNvPicPr>
                <p:nvPr/>
              </p:nvPicPr>
              <p:blipFill>
                <a:blip r:embed="rId47" cstate="print"/>
                <a:srcRect/>
                <a:stretch>
                  <a:fillRect/>
                </a:stretch>
              </p:blipFill>
              <p:spPr bwMode="auto">
                <a:xfrm>
                  <a:off x="5164" y="3251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26" name="Picture 54" descr="Large confetti"/>
                <p:cNvPicPr>
                  <a:picLocks noChangeAspect="1" noChangeArrowheads="1"/>
                </p:cNvPicPr>
                <p:nvPr/>
              </p:nvPicPr>
              <p:blipFill>
                <a:blip r:embed="rId48" cstate="print"/>
                <a:srcRect/>
                <a:stretch>
                  <a:fillRect/>
                </a:stretch>
              </p:blipFill>
              <p:spPr bwMode="auto">
                <a:xfrm>
                  <a:off x="4975" y="3212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27" name="Picture 55" descr="Large confetti"/>
                <p:cNvPicPr>
                  <a:picLocks noChangeAspect="1" noChangeArrowheads="1"/>
                </p:cNvPicPr>
                <p:nvPr/>
              </p:nvPicPr>
              <p:blipFill>
                <a:blip r:embed="rId49" cstate="print"/>
                <a:srcRect/>
                <a:stretch>
                  <a:fillRect/>
                </a:stretch>
              </p:blipFill>
              <p:spPr bwMode="auto">
                <a:xfrm>
                  <a:off x="4810" y="3251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28" name="Picture 56" descr="Large confetti"/>
                <p:cNvPicPr>
                  <a:picLocks noChangeAspect="1" noChangeArrowheads="1"/>
                </p:cNvPicPr>
                <p:nvPr/>
              </p:nvPicPr>
              <p:blipFill>
                <a:blip r:embed="rId50" cstate="print"/>
                <a:srcRect/>
                <a:stretch>
                  <a:fillRect/>
                </a:stretch>
              </p:blipFill>
              <p:spPr bwMode="auto">
                <a:xfrm>
                  <a:off x="4810" y="3332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29" name="Picture 57" descr="Large confetti"/>
                <p:cNvPicPr>
                  <a:picLocks noChangeAspect="1" noChangeArrowheads="1"/>
                </p:cNvPicPr>
                <p:nvPr/>
              </p:nvPicPr>
              <p:blipFill>
                <a:blip r:embed="rId51" cstate="print"/>
                <a:srcRect/>
                <a:stretch>
                  <a:fillRect/>
                </a:stretch>
              </p:blipFill>
              <p:spPr bwMode="auto">
                <a:xfrm>
                  <a:off x="4900" y="3455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30" name="Picture 58" descr="Large confetti"/>
                <p:cNvPicPr>
                  <a:picLocks noChangeAspect="1" noChangeArrowheads="1"/>
                </p:cNvPicPr>
                <p:nvPr/>
              </p:nvPicPr>
              <p:blipFill>
                <a:blip r:embed="rId52" cstate="print"/>
                <a:srcRect/>
                <a:stretch>
                  <a:fillRect/>
                </a:stretch>
              </p:blipFill>
              <p:spPr bwMode="auto">
                <a:xfrm>
                  <a:off x="4906" y="3563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31" name="Picture 59" descr="Large confetti"/>
                <p:cNvPicPr>
                  <a:picLocks noChangeAspect="1" noChangeArrowheads="1"/>
                </p:cNvPicPr>
                <p:nvPr/>
              </p:nvPicPr>
              <p:blipFill>
                <a:blip r:embed="rId53" cstate="print"/>
                <a:srcRect/>
                <a:stretch>
                  <a:fillRect/>
                </a:stretch>
              </p:blipFill>
              <p:spPr bwMode="auto">
                <a:xfrm>
                  <a:off x="4765" y="3569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32" name="Picture 60" descr="Large confetti"/>
                <p:cNvPicPr>
                  <a:picLocks noChangeAspect="1" noChangeArrowheads="1"/>
                </p:cNvPicPr>
                <p:nvPr/>
              </p:nvPicPr>
              <p:blipFill>
                <a:blip r:embed="rId54" cstate="print"/>
                <a:srcRect/>
                <a:stretch>
                  <a:fillRect/>
                </a:stretch>
              </p:blipFill>
              <p:spPr bwMode="auto">
                <a:xfrm>
                  <a:off x="4966" y="3692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33" name="Picture 61" descr="Large confetti"/>
                <p:cNvPicPr>
                  <a:picLocks noChangeAspect="1" noChangeArrowheads="1"/>
                </p:cNvPicPr>
                <p:nvPr/>
              </p:nvPicPr>
              <p:blipFill>
                <a:blip r:embed="rId55" cstate="print"/>
                <a:srcRect/>
                <a:stretch>
                  <a:fillRect/>
                </a:stretch>
              </p:blipFill>
              <p:spPr bwMode="auto">
                <a:xfrm>
                  <a:off x="5140" y="3422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34" name="Picture 62" descr="Large confetti"/>
                <p:cNvPicPr>
                  <a:picLocks noChangeAspect="1" noChangeArrowheads="1"/>
                </p:cNvPicPr>
                <p:nvPr/>
              </p:nvPicPr>
              <p:blipFill>
                <a:blip r:embed="rId56" cstate="print"/>
                <a:srcRect/>
                <a:stretch>
                  <a:fillRect/>
                </a:stretch>
              </p:blipFill>
              <p:spPr bwMode="auto">
                <a:xfrm>
                  <a:off x="5263" y="3500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35" name="Picture 63" descr="Large confetti"/>
                <p:cNvPicPr>
                  <a:picLocks noChangeAspect="1" noChangeArrowheads="1"/>
                </p:cNvPicPr>
                <p:nvPr/>
              </p:nvPicPr>
              <p:blipFill>
                <a:blip r:embed="rId57" cstate="print"/>
                <a:srcRect/>
                <a:stretch>
                  <a:fillRect/>
                </a:stretch>
              </p:blipFill>
              <p:spPr bwMode="auto">
                <a:xfrm>
                  <a:off x="5284" y="3338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36" name="Picture 64" descr="Large confetti"/>
                <p:cNvPicPr>
                  <a:picLocks noChangeAspect="1" noChangeArrowheads="1"/>
                </p:cNvPicPr>
                <p:nvPr/>
              </p:nvPicPr>
              <p:blipFill>
                <a:blip r:embed="rId58" cstate="print"/>
                <a:srcRect/>
                <a:stretch>
                  <a:fillRect/>
                </a:stretch>
              </p:blipFill>
              <p:spPr bwMode="auto">
                <a:xfrm>
                  <a:off x="5182" y="3074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37" name="Picture 65" descr="Large confetti"/>
                <p:cNvPicPr>
                  <a:picLocks noChangeAspect="1" noChangeArrowheads="1"/>
                </p:cNvPicPr>
                <p:nvPr/>
              </p:nvPicPr>
              <p:blipFill>
                <a:blip r:embed="rId59" cstate="print"/>
                <a:srcRect/>
                <a:stretch>
                  <a:fillRect/>
                </a:stretch>
              </p:blipFill>
              <p:spPr bwMode="auto">
                <a:xfrm>
                  <a:off x="5404" y="3287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38" name="Picture 66" descr="Large confetti"/>
                <p:cNvPicPr>
                  <a:picLocks noChangeAspect="1" noChangeArrowheads="1"/>
                </p:cNvPicPr>
                <p:nvPr/>
              </p:nvPicPr>
              <p:blipFill>
                <a:blip r:embed="rId60" cstate="print"/>
                <a:srcRect/>
                <a:stretch>
                  <a:fillRect/>
                </a:stretch>
              </p:blipFill>
              <p:spPr bwMode="auto">
                <a:xfrm>
                  <a:off x="5539" y="3245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39" name="Picture 67" descr="Large confetti"/>
                <p:cNvPicPr>
                  <a:picLocks noChangeAspect="1" noChangeArrowheads="1"/>
                </p:cNvPicPr>
                <p:nvPr/>
              </p:nvPicPr>
              <p:blipFill>
                <a:blip r:embed="rId61" cstate="print"/>
                <a:srcRect/>
                <a:stretch>
                  <a:fillRect/>
                </a:stretch>
              </p:blipFill>
              <p:spPr bwMode="auto">
                <a:xfrm>
                  <a:off x="5536" y="3101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40" name="Picture 68" descr="Large confetti"/>
                <p:cNvPicPr>
                  <a:picLocks noChangeAspect="1" noChangeArrowheads="1"/>
                </p:cNvPicPr>
                <p:nvPr/>
              </p:nvPicPr>
              <p:blipFill>
                <a:blip r:embed="rId62" cstate="print"/>
                <a:srcRect/>
                <a:stretch>
                  <a:fillRect/>
                </a:stretch>
              </p:blipFill>
              <p:spPr bwMode="auto">
                <a:xfrm>
                  <a:off x="5569" y="2972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41" name="Picture 69" descr="Large confetti"/>
                <p:cNvPicPr>
                  <a:picLocks noChangeAspect="1" noChangeArrowheads="1"/>
                </p:cNvPicPr>
                <p:nvPr/>
              </p:nvPicPr>
              <p:blipFill>
                <a:blip r:embed="rId63" cstate="print"/>
                <a:srcRect/>
                <a:stretch>
                  <a:fillRect/>
                </a:stretch>
              </p:blipFill>
              <p:spPr bwMode="auto">
                <a:xfrm>
                  <a:off x="5674" y="3076"/>
                  <a:ext cx="94" cy="2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42" name="Picture 70" descr="Large confetti"/>
                <p:cNvPicPr>
                  <a:picLocks noChangeAspect="1" noChangeArrowheads="1"/>
                </p:cNvPicPr>
                <p:nvPr/>
              </p:nvPicPr>
              <p:blipFill>
                <a:blip r:embed="rId64" cstate="print"/>
                <a:srcRect/>
                <a:stretch>
                  <a:fillRect/>
                </a:stretch>
              </p:blipFill>
              <p:spPr bwMode="auto">
                <a:xfrm>
                  <a:off x="5674" y="3340"/>
                  <a:ext cx="94" cy="2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43" name="Picture 71" descr="Large confetti"/>
                <p:cNvPicPr>
                  <a:picLocks noChangeAspect="1" noChangeArrowheads="1"/>
                </p:cNvPicPr>
                <p:nvPr/>
              </p:nvPicPr>
              <p:blipFill>
                <a:blip r:embed="rId65" cstate="print"/>
                <a:srcRect/>
                <a:stretch>
                  <a:fillRect/>
                </a:stretch>
              </p:blipFill>
              <p:spPr bwMode="auto">
                <a:xfrm>
                  <a:off x="5674" y="3595"/>
                  <a:ext cx="94" cy="2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44" name="Picture 72" descr="Large confetti"/>
                <p:cNvPicPr>
                  <a:picLocks noChangeAspect="1" noChangeArrowheads="1"/>
                </p:cNvPicPr>
                <p:nvPr/>
              </p:nvPicPr>
              <p:blipFill>
                <a:blip r:embed="rId66" cstate="print"/>
                <a:srcRect/>
                <a:stretch>
                  <a:fillRect/>
                </a:stretch>
              </p:blipFill>
              <p:spPr bwMode="auto">
                <a:xfrm>
                  <a:off x="5674" y="3865"/>
                  <a:ext cx="94" cy="2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45" name="Picture 73" descr="Large confetti"/>
                <p:cNvPicPr>
                  <a:picLocks noChangeAspect="1" noChangeArrowheads="1"/>
                </p:cNvPicPr>
                <p:nvPr/>
              </p:nvPicPr>
              <p:blipFill>
                <a:blip r:embed="rId67" cstate="print"/>
                <a:srcRect/>
                <a:stretch>
                  <a:fillRect/>
                </a:stretch>
              </p:blipFill>
              <p:spPr bwMode="auto">
                <a:xfrm>
                  <a:off x="5367" y="3810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46" name="Picture 74" descr="Large confetti"/>
                <p:cNvPicPr>
                  <a:picLocks noChangeAspect="1" noChangeArrowheads="1"/>
                </p:cNvPicPr>
                <p:nvPr/>
              </p:nvPicPr>
              <p:blipFill>
                <a:blip r:embed="rId68" cstate="print"/>
                <a:srcRect/>
                <a:stretch>
                  <a:fillRect/>
                </a:stretch>
              </p:blipFill>
              <p:spPr bwMode="auto">
                <a:xfrm>
                  <a:off x="5373" y="3600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47" name="Picture 75" descr="Large confetti"/>
                <p:cNvPicPr>
                  <a:picLocks noChangeAspect="1" noChangeArrowheads="1"/>
                </p:cNvPicPr>
                <p:nvPr/>
              </p:nvPicPr>
              <p:blipFill>
                <a:blip r:embed="rId69" cstate="print"/>
                <a:srcRect/>
                <a:stretch>
                  <a:fillRect/>
                </a:stretch>
              </p:blipFill>
              <p:spPr bwMode="auto">
                <a:xfrm>
                  <a:off x="4941" y="3792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48" name="Picture 76" descr="Large confetti"/>
                <p:cNvPicPr>
                  <a:picLocks noChangeAspect="1" noChangeArrowheads="1"/>
                </p:cNvPicPr>
                <p:nvPr/>
              </p:nvPicPr>
              <p:blipFill>
                <a:blip r:embed="rId70" cstate="print"/>
                <a:srcRect/>
                <a:stretch>
                  <a:fillRect/>
                </a:stretch>
              </p:blipFill>
              <p:spPr bwMode="auto">
                <a:xfrm>
                  <a:off x="5377" y="3827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49" name="Picture 77" descr="Large confetti"/>
                <p:cNvPicPr>
                  <a:picLocks noChangeAspect="1" noChangeArrowheads="1"/>
                </p:cNvPicPr>
                <p:nvPr/>
              </p:nvPicPr>
              <p:blipFill>
                <a:blip r:embed="rId71" cstate="print"/>
                <a:srcRect/>
                <a:stretch>
                  <a:fillRect/>
                </a:stretch>
              </p:blipFill>
              <p:spPr bwMode="auto">
                <a:xfrm>
                  <a:off x="5143" y="3689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50" name="Picture 78" descr="Large confetti"/>
                <p:cNvPicPr>
                  <a:picLocks noChangeAspect="1" noChangeArrowheads="1"/>
                </p:cNvPicPr>
                <p:nvPr/>
              </p:nvPicPr>
              <p:blipFill>
                <a:blip r:embed="rId72" cstate="print"/>
                <a:srcRect/>
                <a:stretch>
                  <a:fillRect/>
                </a:stretch>
              </p:blipFill>
              <p:spPr bwMode="auto">
                <a:xfrm>
                  <a:off x="5512" y="3602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51" name="Picture 79" descr="Large confetti"/>
                <p:cNvPicPr>
                  <a:picLocks noChangeAspect="1" noChangeArrowheads="1"/>
                </p:cNvPicPr>
                <p:nvPr/>
              </p:nvPicPr>
              <p:blipFill>
                <a:blip r:embed="rId73" cstate="print"/>
                <a:srcRect/>
                <a:stretch>
                  <a:fillRect/>
                </a:stretch>
              </p:blipFill>
              <p:spPr bwMode="auto">
                <a:xfrm>
                  <a:off x="4955" y="3824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52" name="Picture 80" descr="Large confetti"/>
                <p:cNvPicPr>
                  <a:picLocks noChangeAspect="1" noChangeArrowheads="1"/>
                </p:cNvPicPr>
                <p:nvPr/>
              </p:nvPicPr>
              <p:blipFill>
                <a:blip r:embed="rId74" cstate="print"/>
                <a:srcRect/>
                <a:stretch>
                  <a:fillRect/>
                </a:stretch>
              </p:blipFill>
              <p:spPr bwMode="auto">
                <a:xfrm>
                  <a:off x="4719" y="3944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53" name="Picture 81" descr="Large confetti"/>
                <p:cNvPicPr>
                  <a:picLocks noChangeAspect="1" noChangeArrowheads="1"/>
                </p:cNvPicPr>
                <p:nvPr/>
              </p:nvPicPr>
              <p:blipFill>
                <a:blip r:embed="rId75" cstate="print"/>
                <a:srcRect/>
                <a:stretch>
                  <a:fillRect/>
                </a:stretch>
              </p:blipFill>
              <p:spPr bwMode="auto">
                <a:xfrm>
                  <a:off x="4815" y="3998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54" name="Picture 82" descr="Large confetti"/>
                <p:cNvPicPr>
                  <a:picLocks noChangeAspect="1" noChangeArrowheads="1"/>
                </p:cNvPicPr>
                <p:nvPr/>
              </p:nvPicPr>
              <p:blipFill>
                <a:blip r:embed="rId76" cstate="print"/>
                <a:srcRect/>
                <a:stretch>
                  <a:fillRect/>
                </a:stretch>
              </p:blipFill>
              <p:spPr bwMode="auto">
                <a:xfrm>
                  <a:off x="4929" y="3917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55" name="Picture 83" descr="Large confetti"/>
                <p:cNvPicPr>
                  <a:picLocks noChangeAspect="1" noChangeArrowheads="1"/>
                </p:cNvPicPr>
                <p:nvPr/>
              </p:nvPicPr>
              <p:blipFill>
                <a:blip r:embed="rId77" cstate="print"/>
                <a:srcRect/>
                <a:stretch>
                  <a:fillRect/>
                </a:stretch>
              </p:blipFill>
              <p:spPr bwMode="auto">
                <a:xfrm>
                  <a:off x="4983" y="4025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56" name="Picture 84" descr="Large confetti"/>
                <p:cNvPicPr>
                  <a:picLocks noChangeAspect="1" noChangeArrowheads="1"/>
                </p:cNvPicPr>
                <p:nvPr/>
              </p:nvPicPr>
              <p:blipFill>
                <a:blip r:embed="rId78" cstate="print"/>
                <a:srcRect/>
                <a:stretch>
                  <a:fillRect/>
                </a:stretch>
              </p:blipFill>
              <p:spPr bwMode="auto">
                <a:xfrm>
                  <a:off x="5130" y="4136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57" name="Picture 85" descr="Large confetti"/>
                <p:cNvPicPr>
                  <a:picLocks noChangeAspect="1" noChangeArrowheads="1"/>
                </p:cNvPicPr>
                <p:nvPr/>
              </p:nvPicPr>
              <p:blipFill>
                <a:blip r:embed="rId79" cstate="print"/>
                <a:srcRect/>
                <a:stretch>
                  <a:fillRect/>
                </a:stretch>
              </p:blipFill>
              <p:spPr bwMode="auto">
                <a:xfrm>
                  <a:off x="4932" y="4139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58" name="Picture 86" descr="Large confetti"/>
                <p:cNvPicPr>
                  <a:picLocks noChangeAspect="1" noChangeArrowheads="1"/>
                </p:cNvPicPr>
                <p:nvPr/>
              </p:nvPicPr>
              <p:blipFill>
                <a:blip r:embed="rId80" cstate="print"/>
                <a:srcRect/>
                <a:stretch>
                  <a:fillRect/>
                </a:stretch>
              </p:blipFill>
              <p:spPr bwMode="auto">
                <a:xfrm>
                  <a:off x="5160" y="3956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59" name="Picture 87" descr="Large confetti"/>
                <p:cNvPicPr>
                  <a:picLocks noChangeAspect="1" noChangeArrowheads="1"/>
                </p:cNvPicPr>
                <p:nvPr/>
              </p:nvPicPr>
              <p:blipFill>
                <a:blip r:embed="rId81" cstate="print"/>
                <a:srcRect/>
                <a:stretch>
                  <a:fillRect/>
                </a:stretch>
              </p:blipFill>
              <p:spPr bwMode="auto">
                <a:xfrm>
                  <a:off x="5133" y="3866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60" name="Picture 88" descr="Large confetti"/>
                <p:cNvPicPr>
                  <a:picLocks noChangeAspect="1" noChangeArrowheads="1"/>
                </p:cNvPicPr>
                <p:nvPr/>
              </p:nvPicPr>
              <p:blipFill>
                <a:blip r:embed="rId82" cstate="print"/>
                <a:srcRect/>
                <a:stretch>
                  <a:fillRect/>
                </a:stretch>
              </p:blipFill>
              <p:spPr bwMode="auto">
                <a:xfrm>
                  <a:off x="5316" y="4037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61" name="Picture 89" descr="Large confetti"/>
                <p:cNvPicPr>
                  <a:picLocks noChangeAspect="1" noChangeArrowheads="1"/>
                </p:cNvPicPr>
                <p:nvPr/>
              </p:nvPicPr>
              <p:blipFill>
                <a:blip r:embed="rId83" cstate="print"/>
                <a:srcRect/>
                <a:stretch>
                  <a:fillRect/>
                </a:stretch>
              </p:blipFill>
              <p:spPr bwMode="auto">
                <a:xfrm>
                  <a:off x="5487" y="4067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62" name="Picture 90" descr="Large confetti"/>
                <p:cNvPicPr>
                  <a:picLocks noChangeAspect="1" noChangeArrowheads="1"/>
                </p:cNvPicPr>
                <p:nvPr/>
              </p:nvPicPr>
              <p:blipFill>
                <a:blip r:embed="rId84" cstate="print"/>
                <a:srcRect/>
                <a:stretch>
                  <a:fillRect/>
                </a:stretch>
              </p:blipFill>
              <p:spPr bwMode="auto">
                <a:xfrm>
                  <a:off x="5496" y="4136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63" name="Picture 91" descr="Large confetti"/>
                <p:cNvPicPr>
                  <a:picLocks noChangeAspect="1" noChangeArrowheads="1"/>
                </p:cNvPicPr>
                <p:nvPr/>
              </p:nvPicPr>
              <p:blipFill>
                <a:blip r:embed="rId85" cstate="print"/>
                <a:srcRect/>
                <a:stretch>
                  <a:fillRect/>
                </a:stretch>
              </p:blipFill>
              <p:spPr bwMode="auto">
                <a:xfrm>
                  <a:off x="5382" y="4145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64" name="Picture 92" descr="Large confetti"/>
                <p:cNvPicPr>
                  <a:picLocks noChangeAspect="1" noChangeArrowheads="1"/>
                </p:cNvPicPr>
                <p:nvPr/>
              </p:nvPicPr>
              <p:blipFill>
                <a:blip r:embed="rId86" cstate="print"/>
                <a:srcRect/>
                <a:stretch>
                  <a:fillRect/>
                </a:stretch>
              </p:blipFill>
              <p:spPr bwMode="auto">
                <a:xfrm>
                  <a:off x="4958" y="4273"/>
                  <a:ext cx="131" cy="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65" name="Picture 93" descr="Large confetti"/>
                <p:cNvPicPr>
                  <a:picLocks noChangeAspect="1" noChangeArrowheads="1"/>
                </p:cNvPicPr>
                <p:nvPr/>
              </p:nvPicPr>
              <p:blipFill>
                <a:blip r:embed="rId87" cstate="print"/>
                <a:srcRect/>
                <a:stretch>
                  <a:fillRect/>
                </a:stretch>
              </p:blipFill>
              <p:spPr bwMode="auto">
                <a:xfrm>
                  <a:off x="5114" y="4273"/>
                  <a:ext cx="131" cy="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66" name="Picture 94" descr="Large confetti"/>
                <p:cNvPicPr>
                  <a:picLocks noChangeAspect="1" noChangeArrowheads="1"/>
                </p:cNvPicPr>
                <p:nvPr/>
              </p:nvPicPr>
              <p:blipFill>
                <a:blip r:embed="rId88" cstate="print"/>
                <a:srcRect/>
                <a:stretch>
                  <a:fillRect/>
                </a:stretch>
              </p:blipFill>
              <p:spPr bwMode="auto">
                <a:xfrm>
                  <a:off x="5330" y="4273"/>
                  <a:ext cx="131" cy="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67" name="Picture 95" descr="Large confetti"/>
                <p:cNvPicPr>
                  <a:picLocks noChangeAspect="1" noChangeArrowheads="1"/>
                </p:cNvPicPr>
                <p:nvPr/>
              </p:nvPicPr>
              <p:blipFill>
                <a:blip r:embed="rId89" cstate="print"/>
                <a:srcRect/>
                <a:stretch>
                  <a:fillRect/>
                </a:stretch>
              </p:blipFill>
              <p:spPr bwMode="auto">
                <a:xfrm>
                  <a:off x="5435" y="4264"/>
                  <a:ext cx="131" cy="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68" name="Picture 96" descr="Large confetti"/>
                <p:cNvPicPr>
                  <a:picLocks noChangeAspect="1" noChangeArrowheads="1"/>
                </p:cNvPicPr>
                <p:nvPr/>
              </p:nvPicPr>
              <p:blipFill>
                <a:blip r:embed="rId90" cstate="print"/>
                <a:srcRect/>
                <a:stretch>
                  <a:fillRect/>
                </a:stretch>
              </p:blipFill>
              <p:spPr bwMode="auto">
                <a:xfrm>
                  <a:off x="5486" y="4273"/>
                  <a:ext cx="131" cy="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69" name="Picture 97" descr="Large confetti"/>
                <p:cNvPicPr>
                  <a:picLocks noChangeAspect="1" noChangeArrowheads="1"/>
                </p:cNvPicPr>
                <p:nvPr/>
              </p:nvPicPr>
              <p:blipFill>
                <a:blip r:embed="rId91" cstate="print"/>
                <a:srcRect/>
                <a:stretch>
                  <a:fillRect/>
                </a:stretch>
              </p:blipFill>
              <p:spPr bwMode="auto">
                <a:xfrm>
                  <a:off x="4774" y="3892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70" name="Picture 98" descr="Large confetti"/>
                <p:cNvPicPr>
                  <a:picLocks noChangeAspect="1" noChangeArrowheads="1"/>
                </p:cNvPicPr>
                <p:nvPr/>
              </p:nvPicPr>
              <p:blipFill>
                <a:blip r:embed="rId92" cstate="print"/>
                <a:srcRect/>
                <a:stretch>
                  <a:fillRect/>
                </a:stretch>
              </p:blipFill>
              <p:spPr bwMode="auto">
                <a:xfrm>
                  <a:off x="4906" y="4048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71" name="Picture 99" descr="Large confetti"/>
                <p:cNvPicPr>
                  <a:picLocks noChangeAspect="1" noChangeArrowheads="1"/>
                </p:cNvPicPr>
                <p:nvPr/>
              </p:nvPicPr>
              <p:blipFill>
                <a:blip r:embed="rId93" cstate="print"/>
                <a:srcRect/>
                <a:stretch>
                  <a:fillRect/>
                </a:stretch>
              </p:blipFill>
              <p:spPr bwMode="auto">
                <a:xfrm>
                  <a:off x="5155" y="3907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72" name="Picture 100" descr="Large confetti"/>
                <p:cNvPicPr>
                  <a:picLocks noChangeAspect="1" noChangeArrowheads="1"/>
                </p:cNvPicPr>
                <p:nvPr/>
              </p:nvPicPr>
              <p:blipFill>
                <a:blip r:embed="rId94" cstate="print"/>
                <a:srcRect/>
                <a:stretch>
                  <a:fillRect/>
                </a:stretch>
              </p:blipFill>
              <p:spPr bwMode="auto">
                <a:xfrm>
                  <a:off x="5344" y="4012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73" name="Picture 101" descr="Large confetti"/>
                <p:cNvPicPr>
                  <a:picLocks noChangeAspect="1" noChangeArrowheads="1"/>
                </p:cNvPicPr>
                <p:nvPr/>
              </p:nvPicPr>
              <p:blipFill>
                <a:blip r:embed="rId95" cstate="print"/>
                <a:srcRect/>
                <a:stretch>
                  <a:fillRect/>
                </a:stretch>
              </p:blipFill>
              <p:spPr bwMode="auto">
                <a:xfrm>
                  <a:off x="5527" y="4100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74" name="Picture 102" descr="Large confetti"/>
                <p:cNvPicPr>
                  <a:picLocks noChangeAspect="1" noChangeArrowheads="1"/>
                </p:cNvPicPr>
                <p:nvPr/>
              </p:nvPicPr>
              <p:blipFill>
                <a:blip r:embed="rId96" cstate="print"/>
                <a:srcRect/>
                <a:stretch>
                  <a:fillRect/>
                </a:stretch>
              </p:blipFill>
              <p:spPr bwMode="auto">
                <a:xfrm>
                  <a:off x="5359" y="4109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75" name="Picture 103" descr="Large confetti"/>
                <p:cNvPicPr>
                  <a:picLocks noChangeAspect="1" noChangeArrowheads="1"/>
                </p:cNvPicPr>
                <p:nvPr/>
              </p:nvPicPr>
              <p:blipFill>
                <a:blip r:embed="rId97" cstate="print"/>
                <a:srcRect/>
                <a:stretch>
                  <a:fillRect/>
                </a:stretch>
              </p:blipFill>
              <p:spPr bwMode="auto">
                <a:xfrm>
                  <a:off x="5119" y="4109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76" name="Picture 104" descr="Large confetti"/>
                <p:cNvPicPr>
                  <a:picLocks noChangeAspect="1" noChangeArrowheads="1"/>
                </p:cNvPicPr>
                <p:nvPr/>
              </p:nvPicPr>
              <p:blipFill>
                <a:blip r:embed="rId98" cstate="print"/>
                <a:srcRect/>
                <a:stretch>
                  <a:fillRect/>
                </a:stretch>
              </p:blipFill>
              <p:spPr bwMode="auto">
                <a:xfrm>
                  <a:off x="4825" y="4109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777" name="Picture 105" descr="Large confetti"/>
                <p:cNvPicPr>
                  <a:picLocks noChangeAspect="1" noChangeArrowheads="1"/>
                </p:cNvPicPr>
                <p:nvPr/>
              </p:nvPicPr>
              <p:blipFill>
                <a:blip r:embed="rId99" cstate="print"/>
                <a:srcRect/>
                <a:stretch>
                  <a:fillRect/>
                </a:stretch>
              </p:blipFill>
              <p:spPr bwMode="auto">
                <a:xfrm>
                  <a:off x="5584" y="3737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pic>
            <p:nvPicPr>
              <p:cNvPr id="28778" name="Picture 106" descr="Large confetti"/>
              <p:cNvPicPr>
                <a:picLocks noChangeAspect="1" noChangeArrowheads="1"/>
              </p:cNvPicPr>
              <p:nvPr/>
            </p:nvPicPr>
            <p:blipFill>
              <a:blip r:embed="rId100" cstate="print"/>
              <a:srcRect/>
              <a:stretch>
                <a:fillRect/>
              </a:stretch>
            </p:blipFill>
            <p:spPr bwMode="auto">
              <a:xfrm>
                <a:off x="5535" y="3834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779" name="Picture 107" descr="Large confetti"/>
              <p:cNvPicPr>
                <a:picLocks noChangeAspect="1" noChangeArrowheads="1"/>
              </p:cNvPicPr>
              <p:nvPr/>
            </p:nvPicPr>
            <p:blipFill>
              <a:blip r:embed="rId101" cstate="print"/>
              <a:srcRect/>
              <a:stretch>
                <a:fillRect/>
              </a:stretch>
            </p:blipFill>
            <p:spPr bwMode="auto">
              <a:xfrm>
                <a:off x="5425" y="3747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28780" name="Group 108"/>
            <p:cNvGrpSpPr>
              <a:grpSpLocks/>
            </p:cNvGrpSpPr>
            <p:nvPr userDrawn="1"/>
          </p:nvGrpSpPr>
          <p:grpSpPr bwMode="auto">
            <a:xfrm>
              <a:off x="0" y="3077"/>
              <a:ext cx="1199" cy="1247"/>
              <a:chOff x="0" y="3077"/>
              <a:chExt cx="1199" cy="1247"/>
            </a:xfrm>
          </p:grpSpPr>
          <p:sp>
            <p:nvSpPr>
              <p:cNvPr id="28781" name="Freeform 109"/>
              <p:cNvSpPr>
                <a:spLocks/>
              </p:cNvSpPr>
              <p:nvPr userDrawn="1"/>
            </p:nvSpPr>
            <p:spPr bwMode="auto">
              <a:xfrm>
                <a:off x="870" y="4205"/>
                <a:ext cx="201" cy="111"/>
              </a:xfrm>
              <a:custGeom>
                <a:avLst/>
                <a:gdLst/>
                <a:ahLst/>
                <a:cxnLst>
                  <a:cxn ang="0">
                    <a:pos x="0" y="111"/>
                  </a:cxn>
                  <a:cxn ang="0">
                    <a:pos x="36" y="90"/>
                  </a:cxn>
                  <a:cxn ang="0">
                    <a:pos x="45" y="45"/>
                  </a:cxn>
                  <a:cxn ang="0">
                    <a:pos x="33" y="6"/>
                  </a:cxn>
                  <a:cxn ang="0">
                    <a:pos x="51" y="0"/>
                  </a:cxn>
                  <a:cxn ang="0">
                    <a:pos x="57" y="30"/>
                  </a:cxn>
                  <a:cxn ang="0">
                    <a:pos x="60" y="51"/>
                  </a:cxn>
                  <a:cxn ang="0">
                    <a:pos x="117" y="15"/>
                  </a:cxn>
                  <a:cxn ang="0">
                    <a:pos x="168" y="6"/>
                  </a:cxn>
                  <a:cxn ang="0">
                    <a:pos x="201" y="3"/>
                  </a:cxn>
                  <a:cxn ang="0">
                    <a:pos x="192" y="21"/>
                  </a:cxn>
                  <a:cxn ang="0">
                    <a:pos x="147" y="27"/>
                  </a:cxn>
                  <a:cxn ang="0">
                    <a:pos x="78" y="60"/>
                  </a:cxn>
                  <a:cxn ang="0">
                    <a:pos x="42" y="96"/>
                  </a:cxn>
                  <a:cxn ang="0">
                    <a:pos x="30" y="111"/>
                  </a:cxn>
                  <a:cxn ang="0">
                    <a:pos x="0" y="111"/>
                  </a:cxn>
                </a:cxnLst>
                <a:rect l="0" t="0" r="r" b="b"/>
                <a:pathLst>
                  <a:path w="201" h="111">
                    <a:moveTo>
                      <a:pt x="0" y="111"/>
                    </a:moveTo>
                    <a:lnTo>
                      <a:pt x="36" y="90"/>
                    </a:lnTo>
                    <a:lnTo>
                      <a:pt x="45" y="45"/>
                    </a:lnTo>
                    <a:lnTo>
                      <a:pt x="33" y="6"/>
                    </a:lnTo>
                    <a:lnTo>
                      <a:pt x="51" y="0"/>
                    </a:lnTo>
                    <a:lnTo>
                      <a:pt x="57" y="30"/>
                    </a:lnTo>
                    <a:lnTo>
                      <a:pt x="60" y="51"/>
                    </a:lnTo>
                    <a:lnTo>
                      <a:pt x="117" y="15"/>
                    </a:lnTo>
                    <a:lnTo>
                      <a:pt x="168" y="6"/>
                    </a:lnTo>
                    <a:lnTo>
                      <a:pt x="201" y="3"/>
                    </a:lnTo>
                    <a:lnTo>
                      <a:pt x="192" y="21"/>
                    </a:lnTo>
                    <a:lnTo>
                      <a:pt x="147" y="27"/>
                    </a:lnTo>
                    <a:lnTo>
                      <a:pt x="78" y="60"/>
                    </a:lnTo>
                    <a:lnTo>
                      <a:pt x="42" y="96"/>
                    </a:lnTo>
                    <a:lnTo>
                      <a:pt x="30" y="111"/>
                    </a:lnTo>
                    <a:lnTo>
                      <a:pt x="0" y="111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2" name="Freeform 110"/>
              <p:cNvSpPr>
                <a:spLocks/>
              </p:cNvSpPr>
              <p:nvPr userDrawn="1"/>
            </p:nvSpPr>
            <p:spPr bwMode="auto">
              <a:xfrm>
                <a:off x="227" y="4073"/>
                <a:ext cx="148" cy="234"/>
              </a:xfrm>
              <a:custGeom>
                <a:avLst/>
                <a:gdLst/>
                <a:ahLst/>
                <a:cxnLst>
                  <a:cxn ang="0">
                    <a:pos x="82" y="6"/>
                  </a:cxn>
                  <a:cxn ang="0">
                    <a:pos x="99" y="26"/>
                  </a:cxn>
                  <a:cxn ang="0">
                    <a:pos x="117" y="53"/>
                  </a:cxn>
                  <a:cxn ang="0">
                    <a:pos x="121" y="71"/>
                  </a:cxn>
                  <a:cxn ang="0">
                    <a:pos x="118" y="93"/>
                  </a:cxn>
                  <a:cxn ang="0">
                    <a:pos x="102" y="105"/>
                  </a:cxn>
                  <a:cxn ang="0">
                    <a:pos x="84" y="129"/>
                  </a:cxn>
                  <a:cxn ang="0">
                    <a:pos x="82" y="147"/>
                  </a:cxn>
                  <a:cxn ang="0">
                    <a:pos x="78" y="162"/>
                  </a:cxn>
                  <a:cxn ang="0">
                    <a:pos x="67" y="173"/>
                  </a:cxn>
                  <a:cxn ang="0">
                    <a:pos x="54" y="180"/>
                  </a:cxn>
                  <a:cxn ang="0">
                    <a:pos x="43" y="194"/>
                  </a:cxn>
                  <a:cxn ang="0">
                    <a:pos x="21" y="212"/>
                  </a:cxn>
                  <a:cxn ang="0">
                    <a:pos x="0" y="234"/>
                  </a:cxn>
                  <a:cxn ang="0">
                    <a:pos x="33" y="234"/>
                  </a:cxn>
                  <a:cxn ang="0">
                    <a:pos x="55" y="212"/>
                  </a:cxn>
                  <a:cxn ang="0">
                    <a:pos x="79" y="194"/>
                  </a:cxn>
                  <a:cxn ang="0">
                    <a:pos x="94" y="185"/>
                  </a:cxn>
                  <a:cxn ang="0">
                    <a:pos x="106" y="167"/>
                  </a:cxn>
                  <a:cxn ang="0">
                    <a:pos x="106" y="141"/>
                  </a:cxn>
                  <a:cxn ang="0">
                    <a:pos x="121" y="128"/>
                  </a:cxn>
                  <a:cxn ang="0">
                    <a:pos x="141" y="111"/>
                  </a:cxn>
                  <a:cxn ang="0">
                    <a:pos x="148" y="89"/>
                  </a:cxn>
                  <a:cxn ang="0">
                    <a:pos x="142" y="60"/>
                  </a:cxn>
                  <a:cxn ang="0">
                    <a:pos x="138" y="41"/>
                  </a:cxn>
                  <a:cxn ang="0">
                    <a:pos x="129" y="21"/>
                  </a:cxn>
                  <a:cxn ang="0">
                    <a:pos x="111" y="8"/>
                  </a:cxn>
                  <a:cxn ang="0">
                    <a:pos x="97" y="0"/>
                  </a:cxn>
                  <a:cxn ang="0">
                    <a:pos x="82" y="6"/>
                  </a:cxn>
                </a:cxnLst>
                <a:rect l="0" t="0" r="r" b="b"/>
                <a:pathLst>
                  <a:path w="148" h="234">
                    <a:moveTo>
                      <a:pt x="82" y="6"/>
                    </a:moveTo>
                    <a:lnTo>
                      <a:pt x="99" y="26"/>
                    </a:lnTo>
                    <a:lnTo>
                      <a:pt x="117" y="53"/>
                    </a:lnTo>
                    <a:lnTo>
                      <a:pt x="121" y="71"/>
                    </a:lnTo>
                    <a:lnTo>
                      <a:pt x="118" y="93"/>
                    </a:lnTo>
                    <a:lnTo>
                      <a:pt x="102" y="105"/>
                    </a:lnTo>
                    <a:lnTo>
                      <a:pt x="84" y="129"/>
                    </a:lnTo>
                    <a:lnTo>
                      <a:pt x="82" y="147"/>
                    </a:lnTo>
                    <a:lnTo>
                      <a:pt x="78" y="162"/>
                    </a:lnTo>
                    <a:lnTo>
                      <a:pt x="67" y="173"/>
                    </a:lnTo>
                    <a:lnTo>
                      <a:pt x="54" y="180"/>
                    </a:lnTo>
                    <a:lnTo>
                      <a:pt x="43" y="194"/>
                    </a:lnTo>
                    <a:lnTo>
                      <a:pt x="21" y="212"/>
                    </a:lnTo>
                    <a:lnTo>
                      <a:pt x="0" y="234"/>
                    </a:lnTo>
                    <a:lnTo>
                      <a:pt x="33" y="234"/>
                    </a:lnTo>
                    <a:lnTo>
                      <a:pt x="55" y="212"/>
                    </a:lnTo>
                    <a:lnTo>
                      <a:pt x="79" y="194"/>
                    </a:lnTo>
                    <a:lnTo>
                      <a:pt x="94" y="185"/>
                    </a:lnTo>
                    <a:lnTo>
                      <a:pt x="106" y="167"/>
                    </a:lnTo>
                    <a:lnTo>
                      <a:pt x="106" y="141"/>
                    </a:lnTo>
                    <a:lnTo>
                      <a:pt x="121" y="128"/>
                    </a:lnTo>
                    <a:lnTo>
                      <a:pt x="141" y="111"/>
                    </a:lnTo>
                    <a:lnTo>
                      <a:pt x="148" y="89"/>
                    </a:lnTo>
                    <a:lnTo>
                      <a:pt x="142" y="60"/>
                    </a:lnTo>
                    <a:lnTo>
                      <a:pt x="138" y="41"/>
                    </a:lnTo>
                    <a:lnTo>
                      <a:pt x="129" y="21"/>
                    </a:lnTo>
                    <a:lnTo>
                      <a:pt x="111" y="8"/>
                    </a:lnTo>
                    <a:lnTo>
                      <a:pt x="97" y="0"/>
                    </a:lnTo>
                    <a:lnTo>
                      <a:pt x="82" y="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83" name="Freeform 111"/>
              <p:cNvSpPr>
                <a:spLocks/>
              </p:cNvSpPr>
              <p:nvPr userDrawn="1"/>
            </p:nvSpPr>
            <p:spPr bwMode="auto">
              <a:xfrm>
                <a:off x="9" y="3278"/>
                <a:ext cx="474" cy="922"/>
              </a:xfrm>
              <a:custGeom>
                <a:avLst/>
                <a:gdLst/>
                <a:ahLst/>
                <a:cxnLst>
                  <a:cxn ang="0">
                    <a:pos x="321" y="783"/>
                  </a:cxn>
                  <a:cxn ang="0">
                    <a:pos x="321" y="681"/>
                  </a:cxn>
                  <a:cxn ang="0">
                    <a:pos x="336" y="597"/>
                  </a:cxn>
                  <a:cxn ang="0">
                    <a:pos x="387" y="579"/>
                  </a:cxn>
                  <a:cxn ang="0">
                    <a:pos x="300" y="612"/>
                  </a:cxn>
                  <a:cxn ang="0">
                    <a:pos x="252" y="543"/>
                  </a:cxn>
                  <a:cxn ang="0">
                    <a:pos x="300" y="450"/>
                  </a:cxn>
                  <a:cxn ang="0">
                    <a:pos x="432" y="402"/>
                  </a:cxn>
                  <a:cxn ang="0">
                    <a:pos x="453" y="336"/>
                  </a:cxn>
                  <a:cxn ang="0">
                    <a:pos x="405" y="399"/>
                  </a:cxn>
                  <a:cxn ang="0">
                    <a:pos x="378" y="345"/>
                  </a:cxn>
                  <a:cxn ang="0">
                    <a:pos x="387" y="408"/>
                  </a:cxn>
                  <a:cxn ang="0">
                    <a:pos x="273" y="453"/>
                  </a:cxn>
                  <a:cxn ang="0">
                    <a:pos x="201" y="447"/>
                  </a:cxn>
                  <a:cxn ang="0">
                    <a:pos x="93" y="324"/>
                  </a:cxn>
                  <a:cxn ang="0">
                    <a:pos x="57" y="180"/>
                  </a:cxn>
                  <a:cxn ang="0">
                    <a:pos x="144" y="147"/>
                  </a:cxn>
                  <a:cxn ang="0">
                    <a:pos x="156" y="129"/>
                  </a:cxn>
                  <a:cxn ang="0">
                    <a:pos x="54" y="162"/>
                  </a:cxn>
                  <a:cxn ang="0">
                    <a:pos x="78" y="57"/>
                  </a:cxn>
                  <a:cxn ang="0">
                    <a:pos x="87" y="21"/>
                  </a:cxn>
                  <a:cxn ang="0">
                    <a:pos x="63" y="57"/>
                  </a:cxn>
                  <a:cxn ang="0">
                    <a:pos x="36" y="150"/>
                  </a:cxn>
                  <a:cxn ang="0">
                    <a:pos x="3" y="132"/>
                  </a:cxn>
                  <a:cxn ang="0">
                    <a:pos x="39" y="243"/>
                  </a:cxn>
                  <a:cxn ang="0">
                    <a:pos x="72" y="312"/>
                  </a:cxn>
                  <a:cxn ang="0">
                    <a:pos x="150" y="429"/>
                  </a:cxn>
                  <a:cxn ang="0">
                    <a:pos x="225" y="534"/>
                  </a:cxn>
                  <a:cxn ang="0">
                    <a:pos x="156" y="537"/>
                  </a:cxn>
                  <a:cxn ang="0">
                    <a:pos x="189" y="552"/>
                  </a:cxn>
                  <a:cxn ang="0">
                    <a:pos x="261" y="588"/>
                  </a:cxn>
                  <a:cxn ang="0">
                    <a:pos x="306" y="681"/>
                  </a:cxn>
                  <a:cxn ang="0">
                    <a:pos x="303" y="783"/>
                  </a:cxn>
                  <a:cxn ang="0">
                    <a:pos x="186" y="786"/>
                  </a:cxn>
                  <a:cxn ang="0">
                    <a:pos x="87" y="792"/>
                  </a:cxn>
                  <a:cxn ang="0">
                    <a:pos x="33" y="837"/>
                  </a:cxn>
                  <a:cxn ang="0">
                    <a:pos x="93" y="804"/>
                  </a:cxn>
                  <a:cxn ang="0">
                    <a:pos x="126" y="858"/>
                  </a:cxn>
                  <a:cxn ang="0">
                    <a:pos x="156" y="900"/>
                  </a:cxn>
                  <a:cxn ang="0">
                    <a:pos x="165" y="831"/>
                  </a:cxn>
                  <a:cxn ang="0">
                    <a:pos x="210" y="792"/>
                  </a:cxn>
                  <a:cxn ang="0">
                    <a:pos x="309" y="810"/>
                  </a:cxn>
                  <a:cxn ang="0">
                    <a:pos x="360" y="873"/>
                  </a:cxn>
                </a:cxnLst>
                <a:rect l="0" t="0" r="r" b="b"/>
                <a:pathLst>
                  <a:path w="474" h="922">
                    <a:moveTo>
                      <a:pt x="339" y="819"/>
                    </a:moveTo>
                    <a:cubicBezTo>
                      <a:pt x="332" y="804"/>
                      <a:pt x="323" y="797"/>
                      <a:pt x="321" y="783"/>
                    </a:cubicBezTo>
                    <a:cubicBezTo>
                      <a:pt x="319" y="769"/>
                      <a:pt x="324" y="749"/>
                      <a:pt x="324" y="732"/>
                    </a:cubicBezTo>
                    <a:cubicBezTo>
                      <a:pt x="324" y="715"/>
                      <a:pt x="324" y="699"/>
                      <a:pt x="321" y="681"/>
                    </a:cubicBezTo>
                    <a:cubicBezTo>
                      <a:pt x="318" y="663"/>
                      <a:pt x="304" y="638"/>
                      <a:pt x="306" y="624"/>
                    </a:cubicBezTo>
                    <a:cubicBezTo>
                      <a:pt x="308" y="610"/>
                      <a:pt x="322" y="602"/>
                      <a:pt x="336" y="597"/>
                    </a:cubicBezTo>
                    <a:cubicBezTo>
                      <a:pt x="350" y="592"/>
                      <a:pt x="382" y="600"/>
                      <a:pt x="390" y="597"/>
                    </a:cubicBezTo>
                    <a:cubicBezTo>
                      <a:pt x="398" y="594"/>
                      <a:pt x="397" y="582"/>
                      <a:pt x="387" y="579"/>
                    </a:cubicBezTo>
                    <a:cubicBezTo>
                      <a:pt x="377" y="576"/>
                      <a:pt x="344" y="577"/>
                      <a:pt x="330" y="582"/>
                    </a:cubicBezTo>
                    <a:cubicBezTo>
                      <a:pt x="316" y="587"/>
                      <a:pt x="308" y="611"/>
                      <a:pt x="300" y="612"/>
                    </a:cubicBezTo>
                    <a:cubicBezTo>
                      <a:pt x="292" y="613"/>
                      <a:pt x="287" y="599"/>
                      <a:pt x="279" y="588"/>
                    </a:cubicBezTo>
                    <a:cubicBezTo>
                      <a:pt x="271" y="577"/>
                      <a:pt x="255" y="559"/>
                      <a:pt x="252" y="543"/>
                    </a:cubicBezTo>
                    <a:cubicBezTo>
                      <a:pt x="249" y="527"/>
                      <a:pt x="253" y="507"/>
                      <a:pt x="261" y="492"/>
                    </a:cubicBezTo>
                    <a:cubicBezTo>
                      <a:pt x="269" y="477"/>
                      <a:pt x="281" y="462"/>
                      <a:pt x="300" y="450"/>
                    </a:cubicBezTo>
                    <a:cubicBezTo>
                      <a:pt x="319" y="438"/>
                      <a:pt x="353" y="428"/>
                      <a:pt x="375" y="420"/>
                    </a:cubicBezTo>
                    <a:cubicBezTo>
                      <a:pt x="397" y="412"/>
                      <a:pt x="416" y="416"/>
                      <a:pt x="432" y="402"/>
                    </a:cubicBezTo>
                    <a:cubicBezTo>
                      <a:pt x="448" y="388"/>
                      <a:pt x="468" y="344"/>
                      <a:pt x="471" y="333"/>
                    </a:cubicBezTo>
                    <a:cubicBezTo>
                      <a:pt x="474" y="322"/>
                      <a:pt x="460" y="327"/>
                      <a:pt x="453" y="336"/>
                    </a:cubicBezTo>
                    <a:cubicBezTo>
                      <a:pt x="446" y="345"/>
                      <a:pt x="434" y="376"/>
                      <a:pt x="426" y="387"/>
                    </a:cubicBezTo>
                    <a:cubicBezTo>
                      <a:pt x="418" y="398"/>
                      <a:pt x="410" y="406"/>
                      <a:pt x="405" y="399"/>
                    </a:cubicBezTo>
                    <a:cubicBezTo>
                      <a:pt x="400" y="392"/>
                      <a:pt x="400" y="354"/>
                      <a:pt x="396" y="345"/>
                    </a:cubicBezTo>
                    <a:cubicBezTo>
                      <a:pt x="392" y="336"/>
                      <a:pt x="378" y="338"/>
                      <a:pt x="378" y="345"/>
                    </a:cubicBezTo>
                    <a:cubicBezTo>
                      <a:pt x="378" y="352"/>
                      <a:pt x="392" y="380"/>
                      <a:pt x="393" y="390"/>
                    </a:cubicBezTo>
                    <a:cubicBezTo>
                      <a:pt x="394" y="400"/>
                      <a:pt x="399" y="402"/>
                      <a:pt x="387" y="408"/>
                    </a:cubicBezTo>
                    <a:cubicBezTo>
                      <a:pt x="375" y="414"/>
                      <a:pt x="340" y="416"/>
                      <a:pt x="321" y="423"/>
                    </a:cubicBezTo>
                    <a:cubicBezTo>
                      <a:pt x="302" y="430"/>
                      <a:pt x="285" y="440"/>
                      <a:pt x="273" y="453"/>
                    </a:cubicBezTo>
                    <a:cubicBezTo>
                      <a:pt x="261" y="466"/>
                      <a:pt x="258" y="502"/>
                      <a:pt x="246" y="501"/>
                    </a:cubicBezTo>
                    <a:cubicBezTo>
                      <a:pt x="234" y="500"/>
                      <a:pt x="218" y="467"/>
                      <a:pt x="201" y="447"/>
                    </a:cubicBezTo>
                    <a:cubicBezTo>
                      <a:pt x="184" y="427"/>
                      <a:pt x="159" y="402"/>
                      <a:pt x="141" y="381"/>
                    </a:cubicBezTo>
                    <a:cubicBezTo>
                      <a:pt x="123" y="360"/>
                      <a:pt x="108" y="348"/>
                      <a:pt x="93" y="324"/>
                    </a:cubicBezTo>
                    <a:cubicBezTo>
                      <a:pt x="78" y="300"/>
                      <a:pt x="60" y="261"/>
                      <a:pt x="54" y="237"/>
                    </a:cubicBezTo>
                    <a:cubicBezTo>
                      <a:pt x="48" y="213"/>
                      <a:pt x="49" y="192"/>
                      <a:pt x="57" y="180"/>
                    </a:cubicBezTo>
                    <a:cubicBezTo>
                      <a:pt x="65" y="168"/>
                      <a:pt x="85" y="170"/>
                      <a:pt x="99" y="165"/>
                    </a:cubicBezTo>
                    <a:cubicBezTo>
                      <a:pt x="113" y="160"/>
                      <a:pt x="132" y="146"/>
                      <a:pt x="144" y="147"/>
                    </a:cubicBezTo>
                    <a:cubicBezTo>
                      <a:pt x="156" y="148"/>
                      <a:pt x="169" y="174"/>
                      <a:pt x="171" y="171"/>
                    </a:cubicBezTo>
                    <a:cubicBezTo>
                      <a:pt x="173" y="168"/>
                      <a:pt x="164" y="134"/>
                      <a:pt x="156" y="129"/>
                    </a:cubicBezTo>
                    <a:cubicBezTo>
                      <a:pt x="148" y="124"/>
                      <a:pt x="137" y="133"/>
                      <a:pt x="120" y="138"/>
                    </a:cubicBezTo>
                    <a:cubicBezTo>
                      <a:pt x="103" y="143"/>
                      <a:pt x="64" y="164"/>
                      <a:pt x="54" y="162"/>
                    </a:cubicBezTo>
                    <a:cubicBezTo>
                      <a:pt x="44" y="160"/>
                      <a:pt x="53" y="140"/>
                      <a:pt x="57" y="123"/>
                    </a:cubicBezTo>
                    <a:cubicBezTo>
                      <a:pt x="61" y="106"/>
                      <a:pt x="67" y="76"/>
                      <a:pt x="78" y="57"/>
                    </a:cubicBezTo>
                    <a:cubicBezTo>
                      <a:pt x="89" y="38"/>
                      <a:pt x="122" y="15"/>
                      <a:pt x="123" y="9"/>
                    </a:cubicBezTo>
                    <a:cubicBezTo>
                      <a:pt x="124" y="3"/>
                      <a:pt x="91" y="22"/>
                      <a:pt x="87" y="21"/>
                    </a:cubicBezTo>
                    <a:cubicBezTo>
                      <a:pt x="83" y="20"/>
                      <a:pt x="103" y="0"/>
                      <a:pt x="99" y="6"/>
                    </a:cubicBezTo>
                    <a:cubicBezTo>
                      <a:pt x="95" y="12"/>
                      <a:pt x="72" y="38"/>
                      <a:pt x="63" y="57"/>
                    </a:cubicBezTo>
                    <a:cubicBezTo>
                      <a:pt x="54" y="76"/>
                      <a:pt x="49" y="102"/>
                      <a:pt x="45" y="117"/>
                    </a:cubicBezTo>
                    <a:cubicBezTo>
                      <a:pt x="41" y="132"/>
                      <a:pt x="41" y="148"/>
                      <a:pt x="36" y="150"/>
                    </a:cubicBezTo>
                    <a:cubicBezTo>
                      <a:pt x="31" y="152"/>
                      <a:pt x="20" y="132"/>
                      <a:pt x="15" y="129"/>
                    </a:cubicBezTo>
                    <a:cubicBezTo>
                      <a:pt x="10" y="126"/>
                      <a:pt x="0" y="124"/>
                      <a:pt x="3" y="132"/>
                    </a:cubicBezTo>
                    <a:cubicBezTo>
                      <a:pt x="6" y="140"/>
                      <a:pt x="27" y="162"/>
                      <a:pt x="33" y="180"/>
                    </a:cubicBezTo>
                    <a:cubicBezTo>
                      <a:pt x="39" y="198"/>
                      <a:pt x="38" y="224"/>
                      <a:pt x="39" y="243"/>
                    </a:cubicBezTo>
                    <a:cubicBezTo>
                      <a:pt x="40" y="262"/>
                      <a:pt x="34" y="283"/>
                      <a:pt x="39" y="294"/>
                    </a:cubicBezTo>
                    <a:cubicBezTo>
                      <a:pt x="44" y="305"/>
                      <a:pt x="60" y="300"/>
                      <a:pt x="72" y="312"/>
                    </a:cubicBezTo>
                    <a:cubicBezTo>
                      <a:pt x="84" y="324"/>
                      <a:pt x="101" y="350"/>
                      <a:pt x="114" y="369"/>
                    </a:cubicBezTo>
                    <a:cubicBezTo>
                      <a:pt x="127" y="388"/>
                      <a:pt x="134" y="410"/>
                      <a:pt x="150" y="429"/>
                    </a:cubicBezTo>
                    <a:cubicBezTo>
                      <a:pt x="166" y="448"/>
                      <a:pt x="198" y="469"/>
                      <a:pt x="210" y="486"/>
                    </a:cubicBezTo>
                    <a:cubicBezTo>
                      <a:pt x="222" y="503"/>
                      <a:pt x="229" y="527"/>
                      <a:pt x="225" y="534"/>
                    </a:cubicBezTo>
                    <a:cubicBezTo>
                      <a:pt x="221" y="541"/>
                      <a:pt x="194" y="531"/>
                      <a:pt x="183" y="531"/>
                    </a:cubicBezTo>
                    <a:cubicBezTo>
                      <a:pt x="172" y="531"/>
                      <a:pt x="159" y="533"/>
                      <a:pt x="156" y="537"/>
                    </a:cubicBezTo>
                    <a:cubicBezTo>
                      <a:pt x="153" y="541"/>
                      <a:pt x="157" y="553"/>
                      <a:pt x="162" y="555"/>
                    </a:cubicBezTo>
                    <a:cubicBezTo>
                      <a:pt x="167" y="557"/>
                      <a:pt x="178" y="552"/>
                      <a:pt x="189" y="552"/>
                    </a:cubicBezTo>
                    <a:cubicBezTo>
                      <a:pt x="200" y="552"/>
                      <a:pt x="216" y="546"/>
                      <a:pt x="228" y="552"/>
                    </a:cubicBezTo>
                    <a:cubicBezTo>
                      <a:pt x="240" y="558"/>
                      <a:pt x="251" y="575"/>
                      <a:pt x="261" y="588"/>
                    </a:cubicBezTo>
                    <a:cubicBezTo>
                      <a:pt x="271" y="601"/>
                      <a:pt x="280" y="618"/>
                      <a:pt x="288" y="633"/>
                    </a:cubicBezTo>
                    <a:cubicBezTo>
                      <a:pt x="296" y="648"/>
                      <a:pt x="303" y="665"/>
                      <a:pt x="306" y="681"/>
                    </a:cubicBezTo>
                    <a:cubicBezTo>
                      <a:pt x="309" y="697"/>
                      <a:pt x="306" y="712"/>
                      <a:pt x="306" y="729"/>
                    </a:cubicBezTo>
                    <a:cubicBezTo>
                      <a:pt x="306" y="746"/>
                      <a:pt x="312" y="775"/>
                      <a:pt x="303" y="783"/>
                    </a:cubicBezTo>
                    <a:cubicBezTo>
                      <a:pt x="294" y="791"/>
                      <a:pt x="268" y="777"/>
                      <a:pt x="249" y="777"/>
                    </a:cubicBezTo>
                    <a:cubicBezTo>
                      <a:pt x="230" y="777"/>
                      <a:pt x="201" y="781"/>
                      <a:pt x="186" y="786"/>
                    </a:cubicBezTo>
                    <a:cubicBezTo>
                      <a:pt x="171" y="791"/>
                      <a:pt x="175" y="809"/>
                      <a:pt x="159" y="810"/>
                    </a:cubicBezTo>
                    <a:cubicBezTo>
                      <a:pt x="143" y="811"/>
                      <a:pt x="108" y="791"/>
                      <a:pt x="87" y="792"/>
                    </a:cubicBezTo>
                    <a:cubicBezTo>
                      <a:pt x="66" y="793"/>
                      <a:pt x="39" y="812"/>
                      <a:pt x="30" y="819"/>
                    </a:cubicBezTo>
                    <a:cubicBezTo>
                      <a:pt x="21" y="826"/>
                      <a:pt x="27" y="838"/>
                      <a:pt x="33" y="837"/>
                    </a:cubicBezTo>
                    <a:cubicBezTo>
                      <a:pt x="39" y="836"/>
                      <a:pt x="56" y="818"/>
                      <a:pt x="66" y="813"/>
                    </a:cubicBezTo>
                    <a:cubicBezTo>
                      <a:pt x="76" y="808"/>
                      <a:pt x="78" y="802"/>
                      <a:pt x="93" y="804"/>
                    </a:cubicBezTo>
                    <a:cubicBezTo>
                      <a:pt x="108" y="806"/>
                      <a:pt x="148" y="816"/>
                      <a:pt x="153" y="825"/>
                    </a:cubicBezTo>
                    <a:cubicBezTo>
                      <a:pt x="158" y="834"/>
                      <a:pt x="128" y="843"/>
                      <a:pt x="126" y="858"/>
                    </a:cubicBezTo>
                    <a:cubicBezTo>
                      <a:pt x="124" y="873"/>
                      <a:pt x="133" y="908"/>
                      <a:pt x="138" y="915"/>
                    </a:cubicBezTo>
                    <a:cubicBezTo>
                      <a:pt x="143" y="922"/>
                      <a:pt x="156" y="909"/>
                      <a:pt x="156" y="900"/>
                    </a:cubicBezTo>
                    <a:cubicBezTo>
                      <a:pt x="156" y="891"/>
                      <a:pt x="140" y="872"/>
                      <a:pt x="141" y="861"/>
                    </a:cubicBezTo>
                    <a:cubicBezTo>
                      <a:pt x="142" y="850"/>
                      <a:pt x="159" y="839"/>
                      <a:pt x="165" y="831"/>
                    </a:cubicBezTo>
                    <a:cubicBezTo>
                      <a:pt x="171" y="823"/>
                      <a:pt x="173" y="816"/>
                      <a:pt x="180" y="810"/>
                    </a:cubicBezTo>
                    <a:cubicBezTo>
                      <a:pt x="187" y="804"/>
                      <a:pt x="196" y="794"/>
                      <a:pt x="210" y="792"/>
                    </a:cubicBezTo>
                    <a:cubicBezTo>
                      <a:pt x="224" y="790"/>
                      <a:pt x="248" y="792"/>
                      <a:pt x="264" y="795"/>
                    </a:cubicBezTo>
                    <a:cubicBezTo>
                      <a:pt x="280" y="798"/>
                      <a:pt x="295" y="802"/>
                      <a:pt x="309" y="810"/>
                    </a:cubicBezTo>
                    <a:cubicBezTo>
                      <a:pt x="323" y="818"/>
                      <a:pt x="339" y="835"/>
                      <a:pt x="348" y="846"/>
                    </a:cubicBezTo>
                    <a:cubicBezTo>
                      <a:pt x="357" y="857"/>
                      <a:pt x="362" y="879"/>
                      <a:pt x="360" y="873"/>
                    </a:cubicBezTo>
                    <a:cubicBezTo>
                      <a:pt x="358" y="867"/>
                      <a:pt x="346" y="834"/>
                      <a:pt x="339" y="819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pic>
            <p:nvPicPr>
              <p:cNvPr id="28784" name="Picture 112" descr="Large confetti"/>
              <p:cNvPicPr>
                <a:picLocks noChangeAspect="1" noChangeArrowheads="1"/>
              </p:cNvPicPr>
              <p:nvPr userDrawn="1"/>
            </p:nvPicPr>
            <p:blipFill>
              <a:blip r:embed="rId102" cstate="print"/>
              <a:srcRect/>
              <a:stretch>
                <a:fillRect/>
              </a:stretch>
            </p:blipFill>
            <p:spPr bwMode="auto">
              <a:xfrm>
                <a:off x="730" y="4132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785" name="Picture 113" descr="Large confetti"/>
              <p:cNvPicPr>
                <a:picLocks noChangeAspect="1" noChangeArrowheads="1"/>
              </p:cNvPicPr>
              <p:nvPr userDrawn="1"/>
            </p:nvPicPr>
            <p:blipFill>
              <a:blip r:embed="rId103" cstate="print"/>
              <a:srcRect/>
              <a:stretch>
                <a:fillRect/>
              </a:stretch>
            </p:blipFill>
            <p:spPr bwMode="auto">
              <a:xfrm>
                <a:off x="838" y="4080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786" name="Picture 114" descr="Large confetti"/>
              <p:cNvPicPr>
                <a:picLocks noChangeAspect="1" noChangeArrowheads="1"/>
              </p:cNvPicPr>
              <p:nvPr userDrawn="1"/>
            </p:nvPicPr>
            <p:blipFill>
              <a:blip r:embed="rId104" cstate="print"/>
              <a:srcRect/>
              <a:stretch>
                <a:fillRect/>
              </a:stretch>
            </p:blipFill>
            <p:spPr bwMode="auto">
              <a:xfrm>
                <a:off x="974" y="4060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787" name="Picture 115" descr="Large confetti"/>
              <p:cNvPicPr>
                <a:picLocks noChangeAspect="1" noChangeArrowheads="1"/>
              </p:cNvPicPr>
              <p:nvPr userDrawn="1"/>
            </p:nvPicPr>
            <p:blipFill>
              <a:blip r:embed="rId105" cstate="print"/>
              <a:srcRect/>
              <a:stretch>
                <a:fillRect/>
              </a:stretch>
            </p:blipFill>
            <p:spPr bwMode="auto">
              <a:xfrm>
                <a:off x="767" y="4058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788" name="Picture 116" descr="Large confetti"/>
              <p:cNvPicPr>
                <a:picLocks noChangeAspect="1" noChangeArrowheads="1"/>
              </p:cNvPicPr>
              <p:nvPr userDrawn="1"/>
            </p:nvPicPr>
            <p:blipFill>
              <a:blip r:embed="rId106" cstate="print"/>
              <a:srcRect/>
              <a:stretch>
                <a:fillRect/>
              </a:stretch>
            </p:blipFill>
            <p:spPr bwMode="auto">
              <a:xfrm>
                <a:off x="895" y="4034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789" name="Picture 117" descr="Large confetti"/>
              <p:cNvPicPr>
                <a:picLocks noChangeAspect="1" noChangeArrowheads="1"/>
              </p:cNvPicPr>
              <p:nvPr userDrawn="1"/>
            </p:nvPicPr>
            <p:blipFill>
              <a:blip r:embed="rId107" cstate="print"/>
              <a:srcRect/>
              <a:stretch>
                <a:fillRect/>
              </a:stretch>
            </p:blipFill>
            <p:spPr bwMode="auto">
              <a:xfrm>
                <a:off x="689" y="4268"/>
                <a:ext cx="131" cy="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790" name="Picture 118" descr="Large confetti"/>
              <p:cNvPicPr>
                <a:picLocks noChangeAspect="1" noChangeArrowheads="1"/>
              </p:cNvPicPr>
              <p:nvPr userDrawn="1"/>
            </p:nvPicPr>
            <p:blipFill>
              <a:blip r:embed="rId108" cstate="print"/>
              <a:srcRect/>
              <a:stretch>
                <a:fillRect/>
              </a:stretch>
            </p:blipFill>
            <p:spPr bwMode="auto">
              <a:xfrm>
                <a:off x="0" y="3226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791" name="Picture 119" descr="Large confetti"/>
              <p:cNvPicPr>
                <a:picLocks noChangeAspect="1" noChangeArrowheads="1"/>
              </p:cNvPicPr>
              <p:nvPr userDrawn="1"/>
            </p:nvPicPr>
            <p:blipFill>
              <a:blip r:embed="rId109" cstate="print"/>
              <a:srcRect/>
              <a:stretch>
                <a:fillRect/>
              </a:stretch>
            </p:blipFill>
            <p:spPr bwMode="auto">
              <a:xfrm>
                <a:off x="48" y="3146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792" name="Picture 120" descr="Large confetti"/>
              <p:cNvPicPr>
                <a:picLocks noChangeAspect="1" noChangeArrowheads="1"/>
              </p:cNvPicPr>
              <p:nvPr userDrawn="1"/>
            </p:nvPicPr>
            <p:blipFill>
              <a:blip r:embed="rId110" cstate="print"/>
              <a:srcRect/>
              <a:stretch>
                <a:fillRect/>
              </a:stretch>
            </p:blipFill>
            <p:spPr bwMode="auto">
              <a:xfrm>
                <a:off x="0" y="3381"/>
                <a:ext cx="185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793" name="Picture 121" descr="Large confetti"/>
              <p:cNvPicPr>
                <a:picLocks noChangeAspect="1" noChangeArrowheads="1"/>
              </p:cNvPicPr>
              <p:nvPr userDrawn="1"/>
            </p:nvPicPr>
            <p:blipFill>
              <a:blip r:embed="rId111" cstate="print"/>
              <a:srcRect/>
              <a:stretch>
                <a:fillRect/>
              </a:stretch>
            </p:blipFill>
            <p:spPr bwMode="auto">
              <a:xfrm>
                <a:off x="115" y="3342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794" name="Picture 122" descr="Large confetti"/>
              <p:cNvPicPr>
                <a:picLocks noChangeAspect="1" noChangeArrowheads="1"/>
              </p:cNvPicPr>
              <p:nvPr userDrawn="1"/>
            </p:nvPicPr>
            <p:blipFill>
              <a:blip r:embed="rId112" cstate="print"/>
              <a:srcRect/>
              <a:stretch>
                <a:fillRect/>
              </a:stretch>
            </p:blipFill>
            <p:spPr bwMode="auto">
              <a:xfrm>
                <a:off x="151" y="3266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795" name="Picture 123" descr="Large confetti"/>
              <p:cNvPicPr>
                <a:picLocks noChangeAspect="1" noChangeArrowheads="1"/>
              </p:cNvPicPr>
              <p:nvPr userDrawn="1"/>
            </p:nvPicPr>
            <p:blipFill>
              <a:blip r:embed="rId113" cstate="print"/>
              <a:srcRect/>
              <a:stretch>
                <a:fillRect/>
              </a:stretch>
            </p:blipFill>
            <p:spPr bwMode="auto">
              <a:xfrm>
                <a:off x="0" y="3622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796" name="Picture 124" descr="Large confetti"/>
              <p:cNvPicPr>
                <a:picLocks noChangeAspect="1" noChangeArrowheads="1"/>
              </p:cNvPicPr>
              <p:nvPr userDrawn="1"/>
            </p:nvPicPr>
            <p:blipFill>
              <a:blip r:embed="rId114" cstate="print"/>
              <a:srcRect/>
              <a:stretch>
                <a:fillRect/>
              </a:stretch>
            </p:blipFill>
            <p:spPr bwMode="auto">
              <a:xfrm>
                <a:off x="0" y="3702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797" name="Picture 125" descr="Large confetti"/>
              <p:cNvPicPr>
                <a:picLocks noChangeAspect="1" noChangeArrowheads="1"/>
              </p:cNvPicPr>
              <p:nvPr userDrawn="1"/>
            </p:nvPicPr>
            <p:blipFill>
              <a:blip r:embed="rId115" cstate="print"/>
              <a:srcRect/>
              <a:stretch>
                <a:fillRect/>
              </a:stretch>
            </p:blipFill>
            <p:spPr bwMode="auto">
              <a:xfrm>
                <a:off x="80" y="3682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798" name="Picture 126" descr="Large confetti"/>
              <p:cNvPicPr>
                <a:picLocks noChangeAspect="1" noChangeArrowheads="1"/>
              </p:cNvPicPr>
              <p:nvPr userDrawn="1"/>
            </p:nvPicPr>
            <p:blipFill>
              <a:blip r:embed="rId116" cstate="print"/>
              <a:srcRect/>
              <a:stretch>
                <a:fillRect/>
              </a:stretch>
            </p:blipFill>
            <p:spPr bwMode="auto">
              <a:xfrm>
                <a:off x="72" y="3802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799" name="Picture 127" descr="Large confetti"/>
              <p:cNvPicPr>
                <a:picLocks noChangeAspect="1" noChangeArrowheads="1"/>
              </p:cNvPicPr>
              <p:nvPr userDrawn="1"/>
            </p:nvPicPr>
            <p:blipFill>
              <a:blip r:embed="rId117" cstate="print"/>
              <a:srcRect/>
              <a:stretch>
                <a:fillRect/>
              </a:stretch>
            </p:blipFill>
            <p:spPr bwMode="auto">
              <a:xfrm>
                <a:off x="144" y="3846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00" name="Picture 128" descr="Large confetti"/>
              <p:cNvPicPr>
                <a:picLocks noChangeAspect="1" noChangeArrowheads="1"/>
              </p:cNvPicPr>
              <p:nvPr userDrawn="1"/>
            </p:nvPicPr>
            <p:blipFill>
              <a:blip r:embed="rId118" cstate="print"/>
              <a:srcRect/>
              <a:stretch>
                <a:fillRect/>
              </a:stretch>
            </p:blipFill>
            <p:spPr bwMode="auto">
              <a:xfrm>
                <a:off x="228" y="3634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01" name="Picture 129" descr="Large confetti"/>
              <p:cNvPicPr>
                <a:picLocks noChangeAspect="1" noChangeArrowheads="1"/>
              </p:cNvPicPr>
              <p:nvPr userDrawn="1"/>
            </p:nvPicPr>
            <p:blipFill>
              <a:blip r:embed="rId119" cstate="print"/>
              <a:srcRect/>
              <a:stretch>
                <a:fillRect/>
              </a:stretch>
            </p:blipFill>
            <p:spPr bwMode="auto">
              <a:xfrm>
                <a:off x="348" y="3538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02" name="Picture 130" descr="Large confetti"/>
              <p:cNvPicPr>
                <a:picLocks noChangeAspect="1" noChangeArrowheads="1"/>
              </p:cNvPicPr>
              <p:nvPr userDrawn="1"/>
            </p:nvPicPr>
            <p:blipFill>
              <a:blip r:embed="rId120" cstate="print"/>
              <a:srcRect/>
              <a:stretch>
                <a:fillRect/>
              </a:stretch>
            </p:blipFill>
            <p:spPr bwMode="auto">
              <a:xfrm>
                <a:off x="352" y="3462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03" name="Picture 131" descr="Large confetti"/>
              <p:cNvPicPr>
                <a:picLocks noChangeAspect="1" noChangeArrowheads="1"/>
              </p:cNvPicPr>
              <p:nvPr userDrawn="1"/>
            </p:nvPicPr>
            <p:blipFill>
              <a:blip r:embed="rId121" cstate="print"/>
              <a:srcRect/>
              <a:stretch>
                <a:fillRect/>
              </a:stretch>
            </p:blipFill>
            <p:spPr bwMode="auto">
              <a:xfrm>
                <a:off x="224" y="3462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04" name="Picture 132" descr="Large confetti"/>
              <p:cNvPicPr>
                <a:picLocks noChangeAspect="1" noChangeArrowheads="1"/>
              </p:cNvPicPr>
              <p:nvPr userDrawn="1"/>
            </p:nvPicPr>
            <p:blipFill>
              <a:blip r:embed="rId122" cstate="print"/>
              <a:srcRect/>
              <a:stretch>
                <a:fillRect/>
              </a:stretch>
            </p:blipFill>
            <p:spPr bwMode="auto">
              <a:xfrm>
                <a:off x="212" y="3558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05" name="Picture 133" descr="Large confetti"/>
              <p:cNvPicPr>
                <a:picLocks noChangeAspect="1" noChangeArrowheads="1"/>
              </p:cNvPicPr>
              <p:nvPr userDrawn="1"/>
            </p:nvPicPr>
            <p:blipFill>
              <a:blip r:embed="rId123" cstate="print"/>
              <a:srcRect/>
              <a:stretch>
                <a:fillRect/>
              </a:stretch>
            </p:blipFill>
            <p:spPr bwMode="auto">
              <a:xfrm>
                <a:off x="112" y="3526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06" name="Picture 134" descr="Large confetti"/>
              <p:cNvPicPr>
                <a:picLocks noChangeAspect="1" noChangeArrowheads="1"/>
              </p:cNvPicPr>
              <p:nvPr userDrawn="1"/>
            </p:nvPicPr>
            <p:blipFill>
              <a:blip r:embed="rId124" cstate="print"/>
              <a:srcRect/>
              <a:stretch>
                <a:fillRect/>
              </a:stretch>
            </p:blipFill>
            <p:spPr bwMode="auto">
              <a:xfrm>
                <a:off x="292" y="3394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07" name="Picture 135" descr="Large confetti"/>
              <p:cNvPicPr>
                <a:picLocks noChangeAspect="1" noChangeArrowheads="1"/>
              </p:cNvPicPr>
              <p:nvPr userDrawn="1"/>
            </p:nvPicPr>
            <p:blipFill>
              <a:blip r:embed="rId125" cstate="print"/>
              <a:srcRect/>
              <a:stretch>
                <a:fillRect/>
              </a:stretch>
            </p:blipFill>
            <p:spPr bwMode="auto">
              <a:xfrm>
                <a:off x="360" y="3770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08" name="Picture 136" descr="Large confetti"/>
              <p:cNvPicPr>
                <a:picLocks noChangeAspect="1" noChangeArrowheads="1"/>
              </p:cNvPicPr>
              <p:nvPr userDrawn="1"/>
            </p:nvPicPr>
            <p:blipFill>
              <a:blip r:embed="rId126" cstate="print"/>
              <a:srcRect/>
              <a:stretch>
                <a:fillRect/>
              </a:stretch>
            </p:blipFill>
            <p:spPr bwMode="auto">
              <a:xfrm>
                <a:off x="448" y="3786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09" name="Picture 137" descr="Large confetti"/>
              <p:cNvPicPr>
                <a:picLocks noChangeAspect="1" noChangeArrowheads="1"/>
              </p:cNvPicPr>
              <p:nvPr userDrawn="1"/>
            </p:nvPicPr>
            <p:blipFill>
              <a:blip r:embed="rId127" cstate="print"/>
              <a:srcRect/>
              <a:stretch>
                <a:fillRect/>
              </a:stretch>
            </p:blipFill>
            <p:spPr bwMode="auto">
              <a:xfrm>
                <a:off x="384" y="3858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10" name="Picture 138" descr="Large confetti"/>
              <p:cNvPicPr>
                <a:picLocks noChangeAspect="1" noChangeArrowheads="1"/>
              </p:cNvPicPr>
              <p:nvPr userDrawn="1"/>
            </p:nvPicPr>
            <p:blipFill>
              <a:blip r:embed="rId128" cstate="print"/>
              <a:srcRect/>
              <a:stretch>
                <a:fillRect/>
              </a:stretch>
            </p:blipFill>
            <p:spPr bwMode="auto">
              <a:xfrm>
                <a:off x="224" y="3950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11" name="Picture 139" descr="Large confetti"/>
              <p:cNvPicPr>
                <a:picLocks noChangeAspect="1" noChangeArrowheads="1"/>
              </p:cNvPicPr>
              <p:nvPr userDrawn="1"/>
            </p:nvPicPr>
            <p:blipFill>
              <a:blip r:embed="rId129" cstate="print"/>
              <a:srcRect/>
              <a:stretch>
                <a:fillRect/>
              </a:stretch>
            </p:blipFill>
            <p:spPr bwMode="auto">
              <a:xfrm>
                <a:off x="0" y="3978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12" name="Picture 140" descr="Large confetti"/>
              <p:cNvPicPr>
                <a:picLocks noChangeAspect="1" noChangeArrowheads="1"/>
              </p:cNvPicPr>
              <p:nvPr userDrawn="1"/>
            </p:nvPicPr>
            <p:blipFill>
              <a:blip r:embed="rId130" cstate="print"/>
              <a:srcRect/>
              <a:stretch>
                <a:fillRect/>
              </a:stretch>
            </p:blipFill>
            <p:spPr bwMode="auto">
              <a:xfrm>
                <a:off x="64" y="4118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13" name="Picture 141" descr="Large confetti"/>
              <p:cNvPicPr>
                <a:picLocks noChangeAspect="1" noChangeArrowheads="1"/>
              </p:cNvPicPr>
              <p:nvPr userDrawn="1"/>
            </p:nvPicPr>
            <p:blipFill>
              <a:blip r:embed="rId131" cstate="print"/>
              <a:srcRect/>
              <a:stretch>
                <a:fillRect/>
              </a:stretch>
            </p:blipFill>
            <p:spPr bwMode="auto">
              <a:xfrm>
                <a:off x="332" y="4102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14" name="Picture 142" descr="Large confetti"/>
              <p:cNvPicPr>
                <a:picLocks noChangeAspect="1" noChangeArrowheads="1"/>
              </p:cNvPicPr>
              <p:nvPr userDrawn="1"/>
            </p:nvPicPr>
            <p:blipFill>
              <a:blip r:embed="rId132" cstate="print"/>
              <a:srcRect/>
              <a:stretch>
                <a:fillRect/>
              </a:stretch>
            </p:blipFill>
            <p:spPr bwMode="auto">
              <a:xfrm>
                <a:off x="388" y="3986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15" name="Picture 143" descr="Large confetti"/>
              <p:cNvPicPr>
                <a:picLocks noChangeAspect="1" noChangeArrowheads="1"/>
              </p:cNvPicPr>
              <p:nvPr userDrawn="1"/>
            </p:nvPicPr>
            <p:blipFill>
              <a:blip r:embed="rId133" cstate="print"/>
              <a:srcRect/>
              <a:stretch>
                <a:fillRect/>
              </a:stretch>
            </p:blipFill>
            <p:spPr bwMode="auto">
              <a:xfrm>
                <a:off x="504" y="3942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16" name="Picture 144" descr="Large confetti"/>
              <p:cNvPicPr>
                <a:picLocks noChangeAspect="1" noChangeArrowheads="1"/>
              </p:cNvPicPr>
              <p:nvPr userDrawn="1"/>
            </p:nvPicPr>
            <p:blipFill>
              <a:blip r:embed="rId134" cstate="print"/>
              <a:srcRect/>
              <a:stretch>
                <a:fillRect/>
              </a:stretch>
            </p:blipFill>
            <p:spPr bwMode="auto">
              <a:xfrm>
                <a:off x="516" y="3886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17" name="Picture 145" descr="Large confetti"/>
              <p:cNvPicPr>
                <a:picLocks noChangeAspect="1" noChangeArrowheads="1"/>
              </p:cNvPicPr>
              <p:nvPr userDrawn="1"/>
            </p:nvPicPr>
            <p:blipFill>
              <a:blip r:embed="rId135" cstate="print"/>
              <a:srcRect/>
              <a:stretch>
                <a:fillRect/>
              </a:stretch>
            </p:blipFill>
            <p:spPr bwMode="auto">
              <a:xfrm>
                <a:off x="420" y="3910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18" name="Picture 146" descr="Large confetti"/>
              <p:cNvPicPr>
                <a:picLocks noChangeAspect="1" noChangeArrowheads="1"/>
              </p:cNvPicPr>
              <p:nvPr userDrawn="1"/>
            </p:nvPicPr>
            <p:blipFill>
              <a:blip r:embed="rId136" cstate="print"/>
              <a:srcRect/>
              <a:stretch>
                <a:fillRect/>
              </a:stretch>
            </p:blipFill>
            <p:spPr bwMode="auto">
              <a:xfrm>
                <a:off x="508" y="4042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19" name="Picture 147" descr="Large confetti"/>
              <p:cNvPicPr>
                <a:picLocks noChangeAspect="1" noChangeArrowheads="1"/>
              </p:cNvPicPr>
              <p:nvPr userDrawn="1"/>
            </p:nvPicPr>
            <p:blipFill>
              <a:blip r:embed="rId137" cstate="print"/>
              <a:srcRect/>
              <a:stretch>
                <a:fillRect/>
              </a:stretch>
            </p:blipFill>
            <p:spPr bwMode="auto">
              <a:xfrm>
                <a:off x="452" y="4179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20" name="Picture 148" descr="Large confetti"/>
              <p:cNvPicPr>
                <a:picLocks noChangeAspect="1" noChangeArrowheads="1"/>
              </p:cNvPicPr>
              <p:nvPr userDrawn="1"/>
            </p:nvPicPr>
            <p:blipFill>
              <a:blip r:embed="rId138" cstate="print"/>
              <a:srcRect/>
              <a:stretch>
                <a:fillRect/>
              </a:stretch>
            </p:blipFill>
            <p:spPr bwMode="auto">
              <a:xfrm>
                <a:off x="448" y="4031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21" name="Picture 149" descr="Large confetti"/>
              <p:cNvPicPr>
                <a:picLocks noChangeAspect="1" noChangeArrowheads="1"/>
              </p:cNvPicPr>
              <p:nvPr userDrawn="1"/>
            </p:nvPicPr>
            <p:blipFill>
              <a:blip r:embed="rId139" cstate="print"/>
              <a:srcRect/>
              <a:stretch>
                <a:fillRect/>
              </a:stretch>
            </p:blipFill>
            <p:spPr bwMode="auto">
              <a:xfrm>
                <a:off x="376" y="4131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22" name="Picture 150" descr="Large confetti"/>
              <p:cNvPicPr>
                <a:picLocks noChangeAspect="1" noChangeArrowheads="1"/>
              </p:cNvPicPr>
              <p:nvPr userDrawn="1"/>
            </p:nvPicPr>
            <p:blipFill>
              <a:blip r:embed="rId140" cstate="print"/>
              <a:srcRect/>
              <a:stretch>
                <a:fillRect/>
              </a:stretch>
            </p:blipFill>
            <p:spPr bwMode="auto">
              <a:xfrm>
                <a:off x="240" y="4179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23" name="Picture 151" descr="Large confetti"/>
              <p:cNvPicPr>
                <a:picLocks noChangeAspect="1" noChangeArrowheads="1"/>
              </p:cNvPicPr>
              <p:nvPr userDrawn="1"/>
            </p:nvPicPr>
            <p:blipFill>
              <a:blip r:embed="rId141" cstate="print"/>
              <a:srcRect/>
              <a:stretch>
                <a:fillRect/>
              </a:stretch>
            </p:blipFill>
            <p:spPr bwMode="auto">
              <a:xfrm>
                <a:off x="210" y="3783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24" name="Picture 152" descr="Large confetti"/>
              <p:cNvPicPr>
                <a:picLocks noChangeAspect="1" noChangeArrowheads="1"/>
              </p:cNvPicPr>
              <p:nvPr userDrawn="1"/>
            </p:nvPicPr>
            <p:blipFill>
              <a:blip r:embed="rId142" cstate="print"/>
              <a:srcRect/>
              <a:stretch>
                <a:fillRect/>
              </a:stretch>
            </p:blipFill>
            <p:spPr bwMode="auto">
              <a:xfrm>
                <a:off x="78" y="3915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25" name="Picture 153" descr="Large confetti"/>
              <p:cNvPicPr>
                <a:picLocks noChangeAspect="1" noChangeArrowheads="1"/>
              </p:cNvPicPr>
              <p:nvPr userDrawn="1"/>
            </p:nvPicPr>
            <p:blipFill>
              <a:blip r:embed="rId143" cstate="print"/>
              <a:srcRect/>
              <a:stretch>
                <a:fillRect/>
              </a:stretch>
            </p:blipFill>
            <p:spPr bwMode="auto">
              <a:xfrm>
                <a:off x="158" y="4051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26" name="Picture 154" descr="Large confetti"/>
              <p:cNvPicPr>
                <a:picLocks noChangeAspect="1" noChangeArrowheads="1"/>
              </p:cNvPicPr>
              <p:nvPr userDrawn="1"/>
            </p:nvPicPr>
            <p:blipFill>
              <a:blip r:embed="rId144" cstate="print"/>
              <a:srcRect/>
              <a:stretch>
                <a:fillRect/>
              </a:stretch>
            </p:blipFill>
            <p:spPr bwMode="auto">
              <a:xfrm>
                <a:off x="82" y="4135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27" name="Picture 155" descr="Large confetti"/>
              <p:cNvPicPr>
                <a:picLocks noChangeAspect="1" noChangeArrowheads="1"/>
              </p:cNvPicPr>
              <p:nvPr userDrawn="1"/>
            </p:nvPicPr>
            <p:blipFill>
              <a:blip r:embed="rId145" cstate="print"/>
              <a:srcRect/>
              <a:stretch>
                <a:fillRect/>
              </a:stretch>
            </p:blipFill>
            <p:spPr bwMode="auto">
              <a:xfrm>
                <a:off x="0" y="4132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28" name="Picture 156" descr="Large confetti"/>
              <p:cNvPicPr>
                <a:picLocks noChangeAspect="1" noChangeArrowheads="1"/>
              </p:cNvPicPr>
              <p:nvPr userDrawn="1"/>
            </p:nvPicPr>
            <p:blipFill>
              <a:blip r:embed="rId146" cstate="print"/>
              <a:srcRect/>
              <a:stretch>
                <a:fillRect/>
              </a:stretch>
            </p:blipFill>
            <p:spPr bwMode="auto">
              <a:xfrm>
                <a:off x="0" y="3872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29" name="Picture 157" descr="Large confetti"/>
              <p:cNvPicPr>
                <a:picLocks noChangeAspect="1" noChangeArrowheads="1"/>
              </p:cNvPicPr>
              <p:nvPr userDrawn="1"/>
            </p:nvPicPr>
            <p:blipFill>
              <a:blip r:embed="rId147" cstate="print"/>
              <a:srcRect/>
              <a:stretch>
                <a:fillRect/>
              </a:stretch>
            </p:blipFill>
            <p:spPr bwMode="auto">
              <a:xfrm>
                <a:off x="0" y="3472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30" name="Picture 158" descr="Large confetti"/>
              <p:cNvPicPr>
                <a:picLocks noChangeAspect="1" noChangeArrowheads="1"/>
              </p:cNvPicPr>
              <p:nvPr userDrawn="1"/>
            </p:nvPicPr>
            <p:blipFill>
              <a:blip r:embed="rId148" cstate="print"/>
              <a:srcRect/>
              <a:stretch>
                <a:fillRect/>
              </a:stretch>
            </p:blipFill>
            <p:spPr bwMode="auto">
              <a:xfrm>
                <a:off x="240" y="3224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31" name="Picture 159" descr="Large confetti"/>
              <p:cNvPicPr>
                <a:picLocks noChangeAspect="1" noChangeArrowheads="1"/>
              </p:cNvPicPr>
              <p:nvPr userDrawn="1"/>
            </p:nvPicPr>
            <p:blipFill>
              <a:blip r:embed="rId149" cstate="print"/>
              <a:srcRect/>
              <a:stretch>
                <a:fillRect/>
              </a:stretch>
            </p:blipFill>
            <p:spPr bwMode="auto">
              <a:xfrm>
                <a:off x="406" y="3795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32" name="Picture 160" descr="Large confetti"/>
              <p:cNvPicPr>
                <a:picLocks noChangeAspect="1" noChangeArrowheads="1"/>
              </p:cNvPicPr>
              <p:nvPr userDrawn="1"/>
            </p:nvPicPr>
            <p:blipFill>
              <a:blip r:embed="rId150" cstate="print"/>
              <a:srcRect/>
              <a:stretch>
                <a:fillRect/>
              </a:stretch>
            </p:blipFill>
            <p:spPr bwMode="auto">
              <a:xfrm>
                <a:off x="374" y="4075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33" name="Picture 161" descr="Large confetti"/>
              <p:cNvPicPr>
                <a:picLocks noChangeAspect="1" noChangeArrowheads="1"/>
              </p:cNvPicPr>
              <p:nvPr userDrawn="1"/>
            </p:nvPicPr>
            <p:blipFill>
              <a:blip r:embed="rId151" cstate="print"/>
              <a:srcRect/>
              <a:stretch>
                <a:fillRect/>
              </a:stretch>
            </p:blipFill>
            <p:spPr bwMode="auto">
              <a:xfrm>
                <a:off x="66" y="4124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34" name="Picture 162" descr="Large confetti"/>
              <p:cNvPicPr>
                <a:picLocks noChangeAspect="1" noChangeArrowheads="1"/>
              </p:cNvPicPr>
              <p:nvPr userDrawn="1"/>
            </p:nvPicPr>
            <p:blipFill>
              <a:blip r:embed="rId152" cstate="print"/>
              <a:srcRect/>
              <a:stretch>
                <a:fillRect/>
              </a:stretch>
            </p:blipFill>
            <p:spPr bwMode="auto">
              <a:xfrm>
                <a:off x="66" y="3840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35" name="Picture 163" descr="Large confetti"/>
              <p:cNvPicPr>
                <a:picLocks noChangeAspect="1" noChangeArrowheads="1"/>
              </p:cNvPicPr>
              <p:nvPr userDrawn="1"/>
            </p:nvPicPr>
            <p:blipFill>
              <a:blip r:embed="rId153" cstate="print"/>
              <a:srcRect/>
              <a:stretch>
                <a:fillRect/>
              </a:stretch>
            </p:blipFill>
            <p:spPr bwMode="auto">
              <a:xfrm>
                <a:off x="0" y="3648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36" name="Picture 164" descr="Large confetti"/>
              <p:cNvPicPr>
                <a:picLocks noChangeAspect="1" noChangeArrowheads="1"/>
              </p:cNvPicPr>
              <p:nvPr userDrawn="1"/>
            </p:nvPicPr>
            <p:blipFill>
              <a:blip r:embed="rId154" cstate="print"/>
              <a:srcRect/>
              <a:stretch>
                <a:fillRect/>
              </a:stretch>
            </p:blipFill>
            <p:spPr bwMode="auto">
              <a:xfrm>
                <a:off x="0" y="3269"/>
                <a:ext cx="185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37" name="Picture 165" descr="Large confetti"/>
              <p:cNvPicPr>
                <a:picLocks noChangeAspect="1" noChangeArrowheads="1"/>
              </p:cNvPicPr>
              <p:nvPr userDrawn="1"/>
            </p:nvPicPr>
            <p:blipFill>
              <a:blip r:embed="rId155" cstate="print"/>
              <a:srcRect/>
              <a:stretch>
                <a:fillRect/>
              </a:stretch>
            </p:blipFill>
            <p:spPr bwMode="auto">
              <a:xfrm>
                <a:off x="0" y="3565"/>
                <a:ext cx="185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38" name="Picture 166" descr="Large confetti"/>
              <p:cNvPicPr>
                <a:picLocks noChangeAspect="1" noChangeArrowheads="1"/>
              </p:cNvPicPr>
              <p:nvPr userDrawn="1"/>
            </p:nvPicPr>
            <p:blipFill>
              <a:blip r:embed="rId156" cstate="print"/>
              <a:srcRect/>
              <a:stretch>
                <a:fillRect/>
              </a:stretch>
            </p:blipFill>
            <p:spPr bwMode="auto">
              <a:xfrm>
                <a:off x="0" y="3733"/>
                <a:ext cx="185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39" name="Picture 167" descr="Large confetti"/>
              <p:cNvPicPr>
                <a:picLocks noChangeAspect="1" noChangeArrowheads="1"/>
              </p:cNvPicPr>
              <p:nvPr userDrawn="1"/>
            </p:nvPicPr>
            <p:blipFill>
              <a:blip r:embed="rId157" cstate="print"/>
              <a:srcRect/>
              <a:stretch>
                <a:fillRect/>
              </a:stretch>
            </p:blipFill>
            <p:spPr bwMode="auto">
              <a:xfrm>
                <a:off x="380" y="3333"/>
                <a:ext cx="185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40" name="Picture 168" descr="Large confetti"/>
              <p:cNvPicPr>
                <a:picLocks noChangeAspect="1" noChangeArrowheads="1"/>
              </p:cNvPicPr>
              <p:nvPr userDrawn="1"/>
            </p:nvPicPr>
            <p:blipFill>
              <a:blip r:embed="rId158" cstate="print"/>
              <a:srcRect/>
              <a:stretch>
                <a:fillRect/>
              </a:stretch>
            </p:blipFill>
            <p:spPr bwMode="auto">
              <a:xfrm>
                <a:off x="0" y="3077"/>
                <a:ext cx="185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41" name="Picture 169" descr="Large confetti"/>
              <p:cNvPicPr>
                <a:picLocks noChangeAspect="1" noChangeArrowheads="1"/>
              </p:cNvPicPr>
              <p:nvPr userDrawn="1"/>
            </p:nvPicPr>
            <p:blipFill>
              <a:blip r:embed="rId159" cstate="print"/>
              <a:srcRect/>
              <a:stretch>
                <a:fillRect/>
              </a:stretch>
            </p:blipFill>
            <p:spPr bwMode="auto">
              <a:xfrm>
                <a:off x="0" y="3165"/>
                <a:ext cx="185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42" name="Picture 170" descr="Large confetti"/>
              <p:cNvPicPr>
                <a:picLocks noChangeAspect="1" noChangeArrowheads="1"/>
              </p:cNvPicPr>
              <p:nvPr userDrawn="1"/>
            </p:nvPicPr>
            <p:blipFill>
              <a:blip r:embed="rId160" cstate="print"/>
              <a:srcRect/>
              <a:stretch>
                <a:fillRect/>
              </a:stretch>
            </p:blipFill>
            <p:spPr bwMode="auto">
              <a:xfrm>
                <a:off x="481" y="4268"/>
                <a:ext cx="131" cy="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43" name="Picture 171" descr="Large confetti"/>
              <p:cNvPicPr>
                <a:picLocks noChangeAspect="1" noChangeArrowheads="1"/>
              </p:cNvPicPr>
              <p:nvPr userDrawn="1"/>
            </p:nvPicPr>
            <p:blipFill>
              <a:blip r:embed="rId161" cstate="print"/>
              <a:srcRect/>
              <a:stretch>
                <a:fillRect/>
              </a:stretch>
            </p:blipFill>
            <p:spPr bwMode="auto">
              <a:xfrm>
                <a:off x="377" y="4268"/>
                <a:ext cx="131" cy="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44" name="Picture 172" descr="Large confetti"/>
              <p:cNvPicPr>
                <a:picLocks noChangeAspect="1" noChangeArrowheads="1"/>
              </p:cNvPicPr>
              <p:nvPr userDrawn="1"/>
            </p:nvPicPr>
            <p:blipFill>
              <a:blip r:embed="rId162" cstate="print"/>
              <a:srcRect/>
              <a:stretch>
                <a:fillRect/>
              </a:stretch>
            </p:blipFill>
            <p:spPr bwMode="auto">
              <a:xfrm>
                <a:off x="301" y="4268"/>
                <a:ext cx="131" cy="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45" name="Picture 173" descr="Large confetti"/>
              <p:cNvPicPr>
                <a:picLocks noChangeAspect="1" noChangeArrowheads="1"/>
              </p:cNvPicPr>
              <p:nvPr userDrawn="1"/>
            </p:nvPicPr>
            <p:blipFill>
              <a:blip r:embed="rId163" cstate="print"/>
              <a:srcRect/>
              <a:stretch>
                <a:fillRect/>
              </a:stretch>
            </p:blipFill>
            <p:spPr bwMode="auto">
              <a:xfrm>
                <a:off x="153" y="4268"/>
                <a:ext cx="131" cy="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46" name="Picture 174" descr="Large confetti"/>
              <p:cNvPicPr>
                <a:picLocks noChangeAspect="1" noChangeArrowheads="1"/>
              </p:cNvPicPr>
              <p:nvPr userDrawn="1"/>
            </p:nvPicPr>
            <p:blipFill>
              <a:blip r:embed="rId164" cstate="print"/>
              <a:srcRect/>
              <a:stretch>
                <a:fillRect/>
              </a:stretch>
            </p:blipFill>
            <p:spPr bwMode="auto">
              <a:xfrm>
                <a:off x="0" y="4268"/>
                <a:ext cx="131" cy="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47" name="Picture 175" descr="Large confetti"/>
              <p:cNvPicPr>
                <a:picLocks noChangeAspect="1" noChangeArrowheads="1"/>
              </p:cNvPicPr>
              <p:nvPr userDrawn="1"/>
            </p:nvPicPr>
            <p:blipFill>
              <a:blip r:embed="rId165" cstate="print"/>
              <a:srcRect/>
              <a:stretch>
                <a:fillRect/>
              </a:stretch>
            </p:blipFill>
            <p:spPr bwMode="auto">
              <a:xfrm>
                <a:off x="535" y="3710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48" name="Picture 176" descr="Large confetti"/>
              <p:cNvPicPr>
                <a:picLocks noChangeAspect="1" noChangeArrowheads="1"/>
              </p:cNvPicPr>
              <p:nvPr userDrawn="1"/>
            </p:nvPicPr>
            <p:blipFill>
              <a:blip r:embed="rId166" cstate="print"/>
              <a:srcRect/>
              <a:stretch>
                <a:fillRect/>
              </a:stretch>
            </p:blipFill>
            <p:spPr bwMode="auto">
              <a:xfrm>
                <a:off x="403" y="3678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49" name="Picture 177" descr="Large confetti"/>
              <p:cNvPicPr>
                <a:picLocks noChangeAspect="1" noChangeArrowheads="1"/>
              </p:cNvPicPr>
              <p:nvPr userDrawn="1"/>
            </p:nvPicPr>
            <p:blipFill>
              <a:blip r:embed="rId167" cstate="print"/>
              <a:srcRect/>
              <a:stretch>
                <a:fillRect/>
              </a:stretch>
            </p:blipFill>
            <p:spPr bwMode="auto">
              <a:xfrm>
                <a:off x="515" y="3602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50" name="Picture 178" descr="Large confetti"/>
              <p:cNvPicPr>
                <a:picLocks noChangeAspect="1" noChangeArrowheads="1"/>
              </p:cNvPicPr>
              <p:nvPr userDrawn="1"/>
            </p:nvPicPr>
            <p:blipFill>
              <a:blip r:embed="rId168" cstate="print"/>
              <a:srcRect/>
              <a:stretch>
                <a:fillRect/>
              </a:stretch>
            </p:blipFill>
            <p:spPr bwMode="auto">
              <a:xfrm>
                <a:off x="303" y="3698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51" name="Picture 179" descr="Large confetti"/>
              <p:cNvPicPr>
                <a:picLocks noChangeAspect="1" noChangeArrowheads="1"/>
              </p:cNvPicPr>
              <p:nvPr userDrawn="1"/>
            </p:nvPicPr>
            <p:blipFill>
              <a:blip r:embed="rId169" cstate="print"/>
              <a:srcRect/>
              <a:stretch>
                <a:fillRect/>
              </a:stretch>
            </p:blipFill>
            <p:spPr bwMode="auto">
              <a:xfrm>
                <a:off x="0" y="4070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52" name="Picture 180" descr="Large confetti"/>
              <p:cNvPicPr>
                <a:picLocks noChangeAspect="1" noChangeArrowheads="1"/>
              </p:cNvPicPr>
              <p:nvPr userDrawn="1"/>
            </p:nvPicPr>
            <p:blipFill>
              <a:blip r:embed="rId170" cstate="print"/>
              <a:srcRect/>
              <a:stretch>
                <a:fillRect/>
              </a:stretch>
            </p:blipFill>
            <p:spPr bwMode="auto">
              <a:xfrm>
                <a:off x="156" y="3386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53" name="Picture 181"/>
              <p:cNvPicPr>
                <a:picLocks noChangeAspect="1" noChangeArrowheads="1"/>
              </p:cNvPicPr>
              <p:nvPr userDrawn="1"/>
            </p:nvPicPr>
            <p:blipFill>
              <a:blip r:embed="rId171" cstate="print"/>
              <a:srcRect/>
              <a:stretch>
                <a:fillRect/>
              </a:stretch>
            </p:blipFill>
            <p:spPr bwMode="auto">
              <a:xfrm>
                <a:off x="933" y="4158"/>
                <a:ext cx="215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54" name="Picture 182" descr="Large confetti"/>
              <p:cNvPicPr>
                <a:picLocks noChangeAspect="1" noChangeArrowheads="1"/>
              </p:cNvPicPr>
              <p:nvPr userDrawn="1"/>
            </p:nvPicPr>
            <p:blipFill>
              <a:blip r:embed="rId172" cstate="print"/>
              <a:srcRect/>
              <a:stretch>
                <a:fillRect/>
              </a:stretch>
            </p:blipFill>
            <p:spPr bwMode="auto">
              <a:xfrm>
                <a:off x="901" y="4268"/>
                <a:ext cx="131" cy="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55" name="Picture 183"/>
              <p:cNvPicPr>
                <a:picLocks noChangeAspect="1" noChangeArrowheads="1"/>
              </p:cNvPicPr>
              <p:nvPr userDrawn="1"/>
            </p:nvPicPr>
            <p:blipFill>
              <a:blip r:embed="rId173" cstate="print"/>
              <a:srcRect/>
              <a:stretch>
                <a:fillRect/>
              </a:stretch>
            </p:blipFill>
            <p:spPr bwMode="auto">
              <a:xfrm>
                <a:off x="791" y="4268"/>
                <a:ext cx="131" cy="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sp>
        <p:nvSpPr>
          <p:cNvPr id="28856" name="Rectangle 184"/>
          <p:cNvSpPr>
            <a:spLocks noGrp="1" noChangeArrowheads="1"/>
          </p:cNvSpPr>
          <p:nvPr>
            <p:ph type="ctrTitle"/>
          </p:nvPr>
        </p:nvSpPr>
        <p:spPr>
          <a:xfrm>
            <a:off x="698500" y="9525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28857" name="Rectangle 185"/>
          <p:cNvSpPr>
            <a:spLocks noGrp="1" noChangeArrowheads="1"/>
          </p:cNvSpPr>
          <p:nvPr>
            <p:ph type="subTitle" idx="1"/>
          </p:nvPr>
        </p:nvSpPr>
        <p:spPr>
          <a:xfrm>
            <a:off x="1395413" y="3317875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28858" name="Rectangle 18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28859" name="Rectangle 18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28860" name="Rectangle 18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68BF5C9-5780-460E-8076-7D6D896F136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59F37-F899-4364-BF01-604CEB8E455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9400"/>
            <a:ext cx="2057400" cy="58547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9400"/>
            <a:ext cx="6019800" cy="58547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C3F401-3EEA-4995-8E7C-737452938F1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9400"/>
            <a:ext cx="8229600" cy="5854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57200" y="6273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124200" y="6273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6781800" y="6273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6B9AD2A-CB2C-461C-B5B0-B8B4D1F00B6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A328822-D028-48B4-A525-6755F9B84B2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A56D82-793A-4070-BC08-C5B9FE970A7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6DD53E-A419-41F4-BB06-FBCB25794B9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1606C-E44D-4B66-8320-850998E6A70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115D4-AB4F-4C26-B15C-C84B0E3AC2F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EDA5CD-57ED-4581-BEFA-2827CDB1C85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9FB79-EAF0-4597-B152-FDB33174B61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8EA55-DB90-4F21-8A3D-CD876AE419B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C5D47F-2772-4C84-9BEB-91193C47901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9A8B7-66FC-4AA2-B083-06345E57B43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B6774A-0680-48E6-8F14-38D0E260C74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0D380-6E73-4B71-B9D0-B04BA8F4296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301625" y="228600"/>
            <a:ext cx="8540750" cy="5870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A71AB7B7-E214-468A-BB8C-40658758123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36867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68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69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70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71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72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73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74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75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76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77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78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79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80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81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82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83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84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85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86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87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6888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6889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36890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6891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6892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23DA7A4-A1FC-4D60-A940-F6C0984AE3B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CBC0E0-222B-4DA3-8AFA-6F40E034F9E2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B815B2-6B9A-4DDE-ADFB-8D6EEE94FD3E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CB316BF-A37B-4C08-9D18-D488CD540465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5366F80-D2DB-4604-9D67-0F7A7DD3C1C9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9" name="日付プレースホルダ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99621D-391F-4489-A13C-DF8CA5DA378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E38E66-6585-4848-9A35-F514E3DA32C9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6A87B2-B9E2-43B7-A1EC-7901ED369E67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4EE90-3843-4A7B-9ABB-AEEA47C1EDA6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F691BB-F9BC-4B9D-B6F3-A9B243CE8895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157B80-5D79-4A22-9790-22151E28C8F6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56D7B95-E650-4F6F-96F5-09D46D0AE231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667C9-3711-4DB7-8DCF-C32C77E7E7F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FEFFB7-E75C-4433-B6E2-258A240FA83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58EE14-CAB2-4980-9089-07DFAE66990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06165-4989-4118-98C3-C96797400E8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B135AB-66B5-4086-B623-0F602F95D42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15538-CEC9-4F47-8FF6-6CB504D0EE3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642BA3-F564-4CC9-8FB8-166A2E87A77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B3BA66-0E29-471A-B658-757620FEC42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472A8-FD1D-4A44-BF6A-7D79512529F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93A00F-A113-4266-9E89-DC7D69A15BC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1E9D0A-F8F9-4699-B6FF-442BB584569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EDDA9-7CF5-42A2-9898-5CEEDBD5B7A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554569B-3A3D-4F31-92AB-C085913E313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138F621-8E27-4638-B3B3-10832E93566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C26F1EF-50C0-40EF-8041-1A6DBB2D9D5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0612B3-6EFA-4629-9F33-0189C4436E6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0D4D290-B4A4-4032-BBE6-6F27CC28844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-25400" y="0"/>
            <a:ext cx="9163050" cy="7027863"/>
            <a:chOff x="-16" y="0"/>
            <a:chExt cx="5772" cy="4427"/>
          </a:xfrm>
        </p:grpSpPr>
        <p:grpSp>
          <p:nvGrpSpPr>
            <p:cNvPr id="49155" name="Group 3"/>
            <p:cNvGrpSpPr>
              <a:grpSpLocks/>
            </p:cNvGrpSpPr>
            <p:nvPr userDrawn="1"/>
          </p:nvGrpSpPr>
          <p:grpSpPr bwMode="auto">
            <a:xfrm>
              <a:off x="-16" y="0"/>
              <a:ext cx="5771" cy="4427"/>
              <a:chOff x="-14" y="-3"/>
              <a:chExt cx="5771" cy="4427"/>
            </a:xfrm>
          </p:grpSpPr>
          <p:grpSp>
            <p:nvGrpSpPr>
              <p:cNvPr id="49156" name="Group 4"/>
              <p:cNvGrpSpPr>
                <a:grpSpLocks/>
              </p:cNvGrpSpPr>
              <p:nvPr/>
            </p:nvGrpSpPr>
            <p:grpSpPr bwMode="auto">
              <a:xfrm>
                <a:off x="1834" y="-2"/>
                <a:ext cx="209" cy="4316"/>
                <a:chOff x="1834" y="-2"/>
                <a:chExt cx="209" cy="4316"/>
              </a:xfrm>
            </p:grpSpPr>
            <p:sp>
              <p:nvSpPr>
                <p:cNvPr id="49157" name="Freeform 5"/>
                <p:cNvSpPr>
                  <a:spLocks/>
                </p:cNvSpPr>
                <p:nvPr/>
              </p:nvSpPr>
              <p:spPr bwMode="hidden">
                <a:xfrm>
                  <a:off x="1834" y="0"/>
                  <a:ext cx="209" cy="4314"/>
                </a:xfrm>
                <a:custGeom>
                  <a:avLst/>
                  <a:gdLst/>
                  <a:ahLst/>
                  <a:cxnLst>
                    <a:cxn ang="0">
                      <a:pos x="14" y="4314"/>
                    </a:cxn>
                    <a:cxn ang="0">
                      <a:pos x="19" y="3207"/>
                    </a:cxn>
                    <a:cxn ang="0">
                      <a:pos x="3" y="2467"/>
                    </a:cxn>
                    <a:cxn ang="0">
                      <a:pos x="3" y="2330"/>
                    </a:cxn>
                    <a:cxn ang="0">
                      <a:pos x="8" y="2288"/>
                    </a:cxn>
                    <a:cxn ang="0">
                      <a:pos x="10" y="2244"/>
                    </a:cxn>
                    <a:cxn ang="0">
                      <a:pos x="3" y="2193"/>
                    </a:cxn>
                    <a:cxn ang="0">
                      <a:pos x="3" y="2103"/>
                    </a:cxn>
                    <a:cxn ang="0">
                      <a:pos x="12" y="1849"/>
                    </a:cxn>
                    <a:cxn ang="0">
                      <a:pos x="10" y="1270"/>
                    </a:cxn>
                    <a:cxn ang="0">
                      <a:pos x="12" y="0"/>
                    </a:cxn>
                    <a:cxn ang="0">
                      <a:pos x="34" y="4"/>
                    </a:cxn>
                    <a:cxn ang="0">
                      <a:pos x="37" y="1026"/>
                    </a:cxn>
                    <a:cxn ang="0">
                      <a:pos x="36" y="1897"/>
                    </a:cxn>
                    <a:cxn ang="0">
                      <a:pos x="25" y="2105"/>
                    </a:cxn>
                    <a:cxn ang="0">
                      <a:pos x="39" y="2212"/>
                    </a:cxn>
                    <a:cxn ang="0">
                      <a:pos x="102" y="2228"/>
                    </a:cxn>
                    <a:cxn ang="0">
                      <a:pos x="163" y="2228"/>
                    </a:cxn>
                    <a:cxn ang="0">
                      <a:pos x="181" y="2184"/>
                    </a:cxn>
                    <a:cxn ang="0">
                      <a:pos x="180" y="2077"/>
                    </a:cxn>
                    <a:cxn ang="0">
                      <a:pos x="178" y="1969"/>
                    </a:cxn>
                    <a:cxn ang="0">
                      <a:pos x="173" y="1817"/>
                    </a:cxn>
                    <a:cxn ang="0">
                      <a:pos x="167" y="3"/>
                    </a:cxn>
                    <a:cxn ang="0">
                      <a:pos x="202" y="6"/>
                    </a:cxn>
                    <a:cxn ang="0">
                      <a:pos x="195" y="701"/>
                    </a:cxn>
                    <a:cxn ang="0">
                      <a:pos x="198" y="1841"/>
                    </a:cxn>
                    <a:cxn ang="0">
                      <a:pos x="209" y="2148"/>
                    </a:cxn>
                    <a:cxn ang="0">
                      <a:pos x="198" y="2264"/>
                    </a:cxn>
                    <a:cxn ang="0">
                      <a:pos x="206" y="2330"/>
                    </a:cxn>
                    <a:cxn ang="0">
                      <a:pos x="206" y="2512"/>
                    </a:cxn>
                    <a:cxn ang="0">
                      <a:pos x="193" y="3287"/>
                    </a:cxn>
                    <a:cxn ang="0">
                      <a:pos x="197" y="4314"/>
                    </a:cxn>
                    <a:cxn ang="0">
                      <a:pos x="176" y="4313"/>
                    </a:cxn>
                    <a:cxn ang="0">
                      <a:pos x="175" y="3786"/>
                    </a:cxn>
                    <a:cxn ang="0">
                      <a:pos x="171" y="3391"/>
                    </a:cxn>
                    <a:cxn ang="0">
                      <a:pos x="178" y="2720"/>
                    </a:cxn>
                    <a:cxn ang="0">
                      <a:pos x="185" y="2356"/>
                    </a:cxn>
                    <a:cxn ang="0">
                      <a:pos x="170" y="2288"/>
                    </a:cxn>
                    <a:cxn ang="0">
                      <a:pos x="103" y="2308"/>
                    </a:cxn>
                    <a:cxn ang="0">
                      <a:pos x="41" y="2296"/>
                    </a:cxn>
                    <a:cxn ang="0">
                      <a:pos x="23" y="2467"/>
                    </a:cxn>
                    <a:cxn ang="0">
                      <a:pos x="37" y="2955"/>
                    </a:cxn>
                    <a:cxn ang="0">
                      <a:pos x="39" y="3730"/>
                    </a:cxn>
                    <a:cxn ang="0">
                      <a:pos x="37" y="4313"/>
                    </a:cxn>
                    <a:cxn ang="0">
                      <a:pos x="14" y="4314"/>
                    </a:cxn>
                  </a:cxnLst>
                  <a:rect l="0" t="0" r="r" b="b"/>
                  <a:pathLst>
                    <a:path w="209" h="4314">
                      <a:moveTo>
                        <a:pt x="14" y="4314"/>
                      </a:moveTo>
                      <a:cubicBezTo>
                        <a:pt x="11" y="4130"/>
                        <a:pt x="21" y="3515"/>
                        <a:pt x="19" y="3207"/>
                      </a:cubicBezTo>
                      <a:cubicBezTo>
                        <a:pt x="17" y="2899"/>
                        <a:pt x="5" y="2613"/>
                        <a:pt x="3" y="2467"/>
                      </a:cubicBezTo>
                      <a:cubicBezTo>
                        <a:pt x="0" y="2321"/>
                        <a:pt x="2" y="2360"/>
                        <a:pt x="3" y="2330"/>
                      </a:cubicBezTo>
                      <a:cubicBezTo>
                        <a:pt x="3" y="2300"/>
                        <a:pt x="7" y="2302"/>
                        <a:pt x="8" y="2288"/>
                      </a:cubicBezTo>
                      <a:cubicBezTo>
                        <a:pt x="10" y="2274"/>
                        <a:pt x="11" y="2260"/>
                        <a:pt x="10" y="2244"/>
                      </a:cubicBezTo>
                      <a:cubicBezTo>
                        <a:pt x="9" y="2228"/>
                        <a:pt x="4" y="2217"/>
                        <a:pt x="3" y="2193"/>
                      </a:cubicBezTo>
                      <a:cubicBezTo>
                        <a:pt x="1" y="2169"/>
                        <a:pt x="1" y="2159"/>
                        <a:pt x="3" y="2103"/>
                      </a:cubicBezTo>
                      <a:cubicBezTo>
                        <a:pt x="4" y="2046"/>
                        <a:pt x="11" y="1988"/>
                        <a:pt x="12" y="1849"/>
                      </a:cubicBezTo>
                      <a:cubicBezTo>
                        <a:pt x="13" y="1710"/>
                        <a:pt x="10" y="1578"/>
                        <a:pt x="10" y="1270"/>
                      </a:cubicBezTo>
                      <a:cubicBezTo>
                        <a:pt x="10" y="961"/>
                        <a:pt x="8" y="211"/>
                        <a:pt x="12" y="0"/>
                      </a:cubicBezTo>
                      <a:lnTo>
                        <a:pt x="34" y="4"/>
                      </a:lnTo>
                      <a:cubicBezTo>
                        <a:pt x="38" y="175"/>
                        <a:pt x="37" y="711"/>
                        <a:pt x="37" y="1026"/>
                      </a:cubicBezTo>
                      <a:cubicBezTo>
                        <a:pt x="38" y="1342"/>
                        <a:pt x="38" y="1717"/>
                        <a:pt x="36" y="1897"/>
                      </a:cubicBezTo>
                      <a:cubicBezTo>
                        <a:pt x="39" y="1973"/>
                        <a:pt x="29" y="2051"/>
                        <a:pt x="25" y="2105"/>
                      </a:cubicBezTo>
                      <a:cubicBezTo>
                        <a:pt x="22" y="2164"/>
                        <a:pt x="20" y="2202"/>
                        <a:pt x="39" y="2212"/>
                      </a:cubicBezTo>
                      <a:cubicBezTo>
                        <a:pt x="57" y="2226"/>
                        <a:pt x="81" y="2231"/>
                        <a:pt x="102" y="2228"/>
                      </a:cubicBezTo>
                      <a:cubicBezTo>
                        <a:pt x="123" y="2231"/>
                        <a:pt x="150" y="2235"/>
                        <a:pt x="163" y="2228"/>
                      </a:cubicBezTo>
                      <a:cubicBezTo>
                        <a:pt x="176" y="2221"/>
                        <a:pt x="178" y="2209"/>
                        <a:pt x="181" y="2184"/>
                      </a:cubicBezTo>
                      <a:cubicBezTo>
                        <a:pt x="184" y="2159"/>
                        <a:pt x="180" y="2113"/>
                        <a:pt x="180" y="2077"/>
                      </a:cubicBezTo>
                      <a:cubicBezTo>
                        <a:pt x="179" y="2041"/>
                        <a:pt x="179" y="2012"/>
                        <a:pt x="178" y="1969"/>
                      </a:cubicBezTo>
                      <a:cubicBezTo>
                        <a:pt x="174" y="1922"/>
                        <a:pt x="175" y="2145"/>
                        <a:pt x="173" y="1817"/>
                      </a:cubicBezTo>
                      <a:cubicBezTo>
                        <a:pt x="171" y="1490"/>
                        <a:pt x="163" y="305"/>
                        <a:pt x="167" y="3"/>
                      </a:cubicBezTo>
                      <a:lnTo>
                        <a:pt x="202" y="6"/>
                      </a:lnTo>
                      <a:cubicBezTo>
                        <a:pt x="206" y="122"/>
                        <a:pt x="195" y="395"/>
                        <a:pt x="195" y="701"/>
                      </a:cubicBezTo>
                      <a:cubicBezTo>
                        <a:pt x="194" y="1006"/>
                        <a:pt x="196" y="1600"/>
                        <a:pt x="198" y="1841"/>
                      </a:cubicBezTo>
                      <a:cubicBezTo>
                        <a:pt x="197" y="1985"/>
                        <a:pt x="209" y="2095"/>
                        <a:pt x="209" y="2148"/>
                      </a:cubicBezTo>
                      <a:cubicBezTo>
                        <a:pt x="209" y="2201"/>
                        <a:pt x="203" y="2212"/>
                        <a:pt x="198" y="2264"/>
                      </a:cubicBezTo>
                      <a:cubicBezTo>
                        <a:pt x="208" y="2285"/>
                        <a:pt x="205" y="2289"/>
                        <a:pt x="206" y="2330"/>
                      </a:cubicBezTo>
                      <a:cubicBezTo>
                        <a:pt x="208" y="2371"/>
                        <a:pt x="209" y="2352"/>
                        <a:pt x="206" y="2512"/>
                      </a:cubicBezTo>
                      <a:cubicBezTo>
                        <a:pt x="204" y="2672"/>
                        <a:pt x="194" y="2987"/>
                        <a:pt x="193" y="3287"/>
                      </a:cubicBezTo>
                      <a:cubicBezTo>
                        <a:pt x="192" y="3587"/>
                        <a:pt x="200" y="4143"/>
                        <a:pt x="197" y="4314"/>
                      </a:cubicBezTo>
                      <a:lnTo>
                        <a:pt x="176" y="4313"/>
                      </a:lnTo>
                      <a:cubicBezTo>
                        <a:pt x="172" y="4225"/>
                        <a:pt x="176" y="3940"/>
                        <a:pt x="175" y="3786"/>
                      </a:cubicBezTo>
                      <a:cubicBezTo>
                        <a:pt x="174" y="3632"/>
                        <a:pt x="171" y="3568"/>
                        <a:pt x="171" y="3391"/>
                      </a:cubicBezTo>
                      <a:cubicBezTo>
                        <a:pt x="172" y="3213"/>
                        <a:pt x="176" y="2892"/>
                        <a:pt x="178" y="2720"/>
                      </a:cubicBezTo>
                      <a:cubicBezTo>
                        <a:pt x="180" y="2547"/>
                        <a:pt x="186" y="2428"/>
                        <a:pt x="185" y="2356"/>
                      </a:cubicBezTo>
                      <a:cubicBezTo>
                        <a:pt x="183" y="2332"/>
                        <a:pt x="187" y="2295"/>
                        <a:pt x="170" y="2288"/>
                      </a:cubicBezTo>
                      <a:cubicBezTo>
                        <a:pt x="158" y="2275"/>
                        <a:pt x="125" y="2307"/>
                        <a:pt x="103" y="2308"/>
                      </a:cubicBezTo>
                      <a:cubicBezTo>
                        <a:pt x="82" y="2309"/>
                        <a:pt x="54" y="2270"/>
                        <a:pt x="41" y="2296"/>
                      </a:cubicBezTo>
                      <a:cubicBezTo>
                        <a:pt x="27" y="2322"/>
                        <a:pt x="23" y="2357"/>
                        <a:pt x="23" y="2467"/>
                      </a:cubicBezTo>
                      <a:cubicBezTo>
                        <a:pt x="22" y="2577"/>
                        <a:pt x="35" y="2745"/>
                        <a:pt x="37" y="2955"/>
                      </a:cubicBezTo>
                      <a:cubicBezTo>
                        <a:pt x="40" y="3166"/>
                        <a:pt x="39" y="3503"/>
                        <a:pt x="39" y="3730"/>
                      </a:cubicBezTo>
                      <a:cubicBezTo>
                        <a:pt x="39" y="3957"/>
                        <a:pt x="41" y="4216"/>
                        <a:pt x="37" y="4313"/>
                      </a:cubicBezTo>
                      <a:lnTo>
                        <a:pt x="14" y="4314"/>
                      </a:ln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158" name="Freeform 6"/>
                <p:cNvSpPr>
                  <a:spLocks/>
                </p:cNvSpPr>
                <p:nvPr/>
              </p:nvSpPr>
              <p:spPr bwMode="hidden">
                <a:xfrm flipV="1">
                  <a:off x="1943" y="-2"/>
                  <a:ext cx="47" cy="2199"/>
                </a:xfrm>
                <a:custGeom>
                  <a:avLst/>
                  <a:gdLst/>
                  <a:ahLst/>
                  <a:cxnLst>
                    <a:cxn ang="0">
                      <a:pos x="27" y="477"/>
                    </a:cxn>
                    <a:cxn ang="0">
                      <a:pos x="23" y="217"/>
                    </a:cxn>
                    <a:cxn ang="0">
                      <a:pos x="11" y="81"/>
                    </a:cxn>
                    <a:cxn ang="0">
                      <a:pos x="3" y="29"/>
                    </a:cxn>
                    <a:cxn ang="0">
                      <a:pos x="31" y="5"/>
                    </a:cxn>
                    <a:cxn ang="0">
                      <a:pos x="83" y="5"/>
                    </a:cxn>
                    <a:cxn ang="0">
                      <a:pos x="103" y="33"/>
                    </a:cxn>
                    <a:cxn ang="0">
                      <a:pos x="107" y="133"/>
                    </a:cxn>
                    <a:cxn ang="0">
                      <a:pos x="87" y="369"/>
                    </a:cxn>
                    <a:cxn ang="0">
                      <a:pos x="87" y="853"/>
                    </a:cxn>
                    <a:cxn ang="0">
                      <a:pos x="79" y="1613"/>
                    </a:cxn>
                    <a:cxn ang="0">
                      <a:pos x="87" y="2045"/>
                    </a:cxn>
                    <a:cxn ang="0">
                      <a:pos x="79" y="2129"/>
                    </a:cxn>
                    <a:cxn ang="0">
                      <a:pos x="39" y="2129"/>
                    </a:cxn>
                    <a:cxn ang="0">
                      <a:pos x="39" y="1481"/>
                    </a:cxn>
                    <a:cxn ang="0">
                      <a:pos x="27" y="477"/>
                    </a:cxn>
                  </a:cxnLst>
                  <a:rect l="0" t="0" r="r" b="b"/>
                  <a:pathLst>
                    <a:path w="110" h="2131">
                      <a:moveTo>
                        <a:pt x="27" y="477"/>
                      </a:moveTo>
                      <a:cubicBezTo>
                        <a:pt x="24" y="266"/>
                        <a:pt x="26" y="283"/>
                        <a:pt x="23" y="217"/>
                      </a:cubicBezTo>
                      <a:cubicBezTo>
                        <a:pt x="20" y="151"/>
                        <a:pt x="14" y="112"/>
                        <a:pt x="11" y="81"/>
                      </a:cubicBezTo>
                      <a:cubicBezTo>
                        <a:pt x="8" y="50"/>
                        <a:pt x="0" y="42"/>
                        <a:pt x="3" y="29"/>
                      </a:cubicBezTo>
                      <a:cubicBezTo>
                        <a:pt x="6" y="16"/>
                        <a:pt x="18" y="9"/>
                        <a:pt x="31" y="5"/>
                      </a:cubicBezTo>
                      <a:cubicBezTo>
                        <a:pt x="44" y="1"/>
                        <a:pt x="71" y="0"/>
                        <a:pt x="83" y="5"/>
                      </a:cubicBezTo>
                      <a:cubicBezTo>
                        <a:pt x="95" y="10"/>
                        <a:pt x="99" y="12"/>
                        <a:pt x="103" y="33"/>
                      </a:cubicBezTo>
                      <a:cubicBezTo>
                        <a:pt x="107" y="54"/>
                        <a:pt x="110" y="77"/>
                        <a:pt x="107" y="133"/>
                      </a:cubicBezTo>
                      <a:cubicBezTo>
                        <a:pt x="104" y="189"/>
                        <a:pt x="90" y="249"/>
                        <a:pt x="87" y="369"/>
                      </a:cubicBezTo>
                      <a:cubicBezTo>
                        <a:pt x="84" y="489"/>
                        <a:pt x="88" y="646"/>
                        <a:pt x="87" y="853"/>
                      </a:cubicBezTo>
                      <a:cubicBezTo>
                        <a:pt x="86" y="1060"/>
                        <a:pt x="79" y="1414"/>
                        <a:pt x="79" y="1613"/>
                      </a:cubicBezTo>
                      <a:cubicBezTo>
                        <a:pt x="79" y="1812"/>
                        <a:pt x="87" y="1959"/>
                        <a:pt x="87" y="2045"/>
                      </a:cubicBezTo>
                      <a:cubicBezTo>
                        <a:pt x="87" y="2131"/>
                        <a:pt x="87" y="2115"/>
                        <a:pt x="79" y="2129"/>
                      </a:cubicBezTo>
                      <a:lnTo>
                        <a:pt x="39" y="2129"/>
                      </a:lnTo>
                      <a:cubicBezTo>
                        <a:pt x="32" y="2021"/>
                        <a:pt x="42" y="1757"/>
                        <a:pt x="39" y="1481"/>
                      </a:cubicBezTo>
                      <a:cubicBezTo>
                        <a:pt x="36" y="1205"/>
                        <a:pt x="30" y="688"/>
                        <a:pt x="27" y="477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9159" name="Group 7"/>
              <p:cNvGrpSpPr>
                <a:grpSpLocks/>
              </p:cNvGrpSpPr>
              <p:nvPr/>
            </p:nvGrpSpPr>
            <p:grpSpPr bwMode="auto">
              <a:xfrm flipV="1">
                <a:off x="5312" y="0"/>
                <a:ext cx="321" cy="4318"/>
                <a:chOff x="2971" y="-3"/>
                <a:chExt cx="493" cy="4325"/>
              </a:xfrm>
            </p:grpSpPr>
            <p:sp>
              <p:nvSpPr>
                <p:cNvPr id="49160" name="Freeform 8"/>
                <p:cNvSpPr>
                  <a:spLocks/>
                </p:cNvSpPr>
                <p:nvPr/>
              </p:nvSpPr>
              <p:spPr bwMode="hidden">
                <a:xfrm>
                  <a:off x="2971" y="-3"/>
                  <a:ext cx="493" cy="4323"/>
                </a:xfrm>
                <a:custGeom>
                  <a:avLst/>
                  <a:gdLst/>
                  <a:ahLst/>
                  <a:cxnLst>
                    <a:cxn ang="0">
                      <a:pos x="40" y="7"/>
                    </a:cxn>
                    <a:cxn ang="0">
                      <a:pos x="44" y="1111"/>
                    </a:cxn>
                    <a:cxn ang="0">
                      <a:pos x="6" y="1852"/>
                    </a:cxn>
                    <a:cxn ang="0">
                      <a:pos x="6" y="1989"/>
                    </a:cxn>
                    <a:cxn ang="0">
                      <a:pos x="20" y="2031"/>
                    </a:cxn>
                    <a:cxn ang="0">
                      <a:pos x="24" y="2075"/>
                    </a:cxn>
                    <a:cxn ang="0">
                      <a:pos x="6" y="2126"/>
                    </a:cxn>
                    <a:cxn ang="0">
                      <a:pos x="6" y="2217"/>
                    </a:cxn>
                    <a:cxn ang="0">
                      <a:pos x="28" y="2471"/>
                    </a:cxn>
                    <a:cxn ang="0">
                      <a:pos x="24" y="3051"/>
                    </a:cxn>
                    <a:cxn ang="0">
                      <a:pos x="28" y="4323"/>
                    </a:cxn>
                    <a:cxn ang="0">
                      <a:pos x="80" y="4319"/>
                    </a:cxn>
                    <a:cxn ang="0">
                      <a:pos x="88" y="3295"/>
                    </a:cxn>
                    <a:cxn ang="0">
                      <a:pos x="84" y="2423"/>
                    </a:cxn>
                    <a:cxn ang="0">
                      <a:pos x="60" y="2215"/>
                    </a:cxn>
                    <a:cxn ang="0">
                      <a:pos x="92" y="2107"/>
                    </a:cxn>
                    <a:cxn ang="0">
                      <a:pos x="240" y="2091"/>
                    </a:cxn>
                    <a:cxn ang="0">
                      <a:pos x="384" y="2091"/>
                    </a:cxn>
                    <a:cxn ang="0">
                      <a:pos x="428" y="2135"/>
                    </a:cxn>
                    <a:cxn ang="0">
                      <a:pos x="424" y="2243"/>
                    </a:cxn>
                    <a:cxn ang="0">
                      <a:pos x="420" y="2351"/>
                    </a:cxn>
                    <a:cxn ang="0">
                      <a:pos x="408" y="2503"/>
                    </a:cxn>
                    <a:cxn ang="0">
                      <a:pos x="395" y="4320"/>
                    </a:cxn>
                    <a:cxn ang="0">
                      <a:pos x="476" y="4317"/>
                    </a:cxn>
                    <a:cxn ang="0">
                      <a:pos x="459" y="3621"/>
                    </a:cxn>
                    <a:cxn ang="0">
                      <a:pos x="468" y="2479"/>
                    </a:cxn>
                    <a:cxn ang="0">
                      <a:pos x="493" y="2172"/>
                    </a:cxn>
                    <a:cxn ang="0">
                      <a:pos x="468" y="2055"/>
                    </a:cxn>
                    <a:cxn ang="0">
                      <a:pos x="487" y="1989"/>
                    </a:cxn>
                    <a:cxn ang="0">
                      <a:pos x="487" y="1807"/>
                    </a:cxn>
                    <a:cxn ang="0">
                      <a:pos x="456" y="1031"/>
                    </a:cxn>
                    <a:cxn ang="0">
                      <a:pos x="472" y="0"/>
                    </a:cxn>
                    <a:cxn ang="0">
                      <a:pos x="416" y="3"/>
                    </a:cxn>
                    <a:cxn ang="0">
                      <a:pos x="412" y="531"/>
                    </a:cxn>
                    <a:cxn ang="0">
                      <a:pos x="404" y="927"/>
                    </a:cxn>
                    <a:cxn ang="0">
                      <a:pos x="420" y="1599"/>
                    </a:cxn>
                    <a:cxn ang="0">
                      <a:pos x="436" y="1963"/>
                    </a:cxn>
                    <a:cxn ang="0">
                      <a:pos x="400" y="2031"/>
                    </a:cxn>
                    <a:cxn ang="0">
                      <a:pos x="244" y="2011"/>
                    </a:cxn>
                    <a:cxn ang="0">
                      <a:pos x="96" y="2023"/>
                    </a:cxn>
                    <a:cxn ang="0">
                      <a:pos x="54" y="1852"/>
                    </a:cxn>
                    <a:cxn ang="0">
                      <a:pos x="88" y="1363"/>
                    </a:cxn>
                    <a:cxn ang="0">
                      <a:pos x="92" y="587"/>
                    </a:cxn>
                    <a:cxn ang="0">
                      <a:pos x="88" y="3"/>
                    </a:cxn>
                    <a:cxn ang="0">
                      <a:pos x="40" y="7"/>
                    </a:cxn>
                  </a:cxnLst>
                  <a:rect l="0" t="0" r="r" b="b"/>
                  <a:pathLst>
                    <a:path w="493" h="4323">
                      <a:moveTo>
                        <a:pt x="40" y="7"/>
                      </a:moveTo>
                      <a:cubicBezTo>
                        <a:pt x="33" y="192"/>
                        <a:pt x="50" y="804"/>
                        <a:pt x="44" y="1111"/>
                      </a:cubicBezTo>
                      <a:cubicBezTo>
                        <a:pt x="38" y="1418"/>
                        <a:pt x="12" y="1706"/>
                        <a:pt x="6" y="1852"/>
                      </a:cubicBezTo>
                      <a:cubicBezTo>
                        <a:pt x="0" y="1998"/>
                        <a:pt x="4" y="1959"/>
                        <a:pt x="6" y="1989"/>
                      </a:cubicBezTo>
                      <a:cubicBezTo>
                        <a:pt x="8" y="2019"/>
                        <a:pt x="17" y="2017"/>
                        <a:pt x="20" y="2031"/>
                      </a:cubicBezTo>
                      <a:cubicBezTo>
                        <a:pt x="23" y="2045"/>
                        <a:pt x="26" y="2059"/>
                        <a:pt x="24" y="2075"/>
                      </a:cubicBezTo>
                      <a:cubicBezTo>
                        <a:pt x="22" y="2091"/>
                        <a:pt x="9" y="2102"/>
                        <a:pt x="6" y="2126"/>
                      </a:cubicBezTo>
                      <a:cubicBezTo>
                        <a:pt x="3" y="2150"/>
                        <a:pt x="2" y="2160"/>
                        <a:pt x="6" y="2217"/>
                      </a:cubicBezTo>
                      <a:cubicBezTo>
                        <a:pt x="10" y="2274"/>
                        <a:pt x="25" y="2332"/>
                        <a:pt x="28" y="2471"/>
                      </a:cubicBezTo>
                      <a:cubicBezTo>
                        <a:pt x="31" y="2610"/>
                        <a:pt x="24" y="2742"/>
                        <a:pt x="24" y="3051"/>
                      </a:cubicBezTo>
                      <a:cubicBezTo>
                        <a:pt x="24" y="3360"/>
                        <a:pt x="19" y="4112"/>
                        <a:pt x="28" y="4323"/>
                      </a:cubicBezTo>
                      <a:lnTo>
                        <a:pt x="80" y="4319"/>
                      </a:lnTo>
                      <a:cubicBezTo>
                        <a:pt x="90" y="4148"/>
                        <a:pt x="87" y="3611"/>
                        <a:pt x="88" y="3295"/>
                      </a:cubicBezTo>
                      <a:cubicBezTo>
                        <a:pt x="89" y="2979"/>
                        <a:pt x="89" y="2603"/>
                        <a:pt x="84" y="2423"/>
                      </a:cubicBezTo>
                      <a:cubicBezTo>
                        <a:pt x="92" y="2347"/>
                        <a:pt x="69" y="2269"/>
                        <a:pt x="60" y="2215"/>
                      </a:cubicBezTo>
                      <a:cubicBezTo>
                        <a:pt x="52" y="2155"/>
                        <a:pt x="48" y="2117"/>
                        <a:pt x="92" y="2107"/>
                      </a:cubicBezTo>
                      <a:cubicBezTo>
                        <a:pt x="134" y="2093"/>
                        <a:pt x="190" y="2088"/>
                        <a:pt x="240" y="2091"/>
                      </a:cubicBezTo>
                      <a:cubicBezTo>
                        <a:pt x="289" y="2088"/>
                        <a:pt x="353" y="2084"/>
                        <a:pt x="384" y="2091"/>
                      </a:cubicBezTo>
                      <a:cubicBezTo>
                        <a:pt x="415" y="2098"/>
                        <a:pt x="421" y="2110"/>
                        <a:pt x="428" y="2135"/>
                      </a:cubicBezTo>
                      <a:cubicBezTo>
                        <a:pt x="435" y="2160"/>
                        <a:pt x="425" y="2207"/>
                        <a:pt x="424" y="2243"/>
                      </a:cubicBezTo>
                      <a:cubicBezTo>
                        <a:pt x="423" y="2279"/>
                        <a:pt x="423" y="2308"/>
                        <a:pt x="420" y="2351"/>
                      </a:cubicBezTo>
                      <a:cubicBezTo>
                        <a:pt x="411" y="2398"/>
                        <a:pt x="412" y="2175"/>
                        <a:pt x="408" y="2503"/>
                      </a:cubicBezTo>
                      <a:cubicBezTo>
                        <a:pt x="404" y="2831"/>
                        <a:pt x="384" y="4018"/>
                        <a:pt x="395" y="4320"/>
                      </a:cubicBezTo>
                      <a:lnTo>
                        <a:pt x="476" y="4317"/>
                      </a:lnTo>
                      <a:cubicBezTo>
                        <a:pt x="486" y="4201"/>
                        <a:pt x="460" y="3927"/>
                        <a:pt x="459" y="3621"/>
                      </a:cubicBezTo>
                      <a:cubicBezTo>
                        <a:pt x="458" y="3315"/>
                        <a:pt x="462" y="2720"/>
                        <a:pt x="468" y="2479"/>
                      </a:cubicBezTo>
                      <a:cubicBezTo>
                        <a:pt x="464" y="2335"/>
                        <a:pt x="493" y="2225"/>
                        <a:pt x="493" y="2172"/>
                      </a:cubicBezTo>
                      <a:cubicBezTo>
                        <a:pt x="493" y="2118"/>
                        <a:pt x="480" y="2107"/>
                        <a:pt x="468" y="2055"/>
                      </a:cubicBezTo>
                      <a:cubicBezTo>
                        <a:pt x="490" y="2034"/>
                        <a:pt x="484" y="2030"/>
                        <a:pt x="487" y="1989"/>
                      </a:cubicBezTo>
                      <a:cubicBezTo>
                        <a:pt x="490" y="1948"/>
                        <a:pt x="492" y="1967"/>
                        <a:pt x="487" y="1807"/>
                      </a:cubicBezTo>
                      <a:cubicBezTo>
                        <a:pt x="482" y="1647"/>
                        <a:pt x="458" y="1332"/>
                        <a:pt x="456" y="1031"/>
                      </a:cubicBezTo>
                      <a:cubicBezTo>
                        <a:pt x="454" y="730"/>
                        <a:pt x="479" y="171"/>
                        <a:pt x="472" y="0"/>
                      </a:cubicBezTo>
                      <a:lnTo>
                        <a:pt x="416" y="3"/>
                      </a:lnTo>
                      <a:cubicBezTo>
                        <a:pt x="406" y="91"/>
                        <a:pt x="414" y="377"/>
                        <a:pt x="412" y="531"/>
                      </a:cubicBezTo>
                      <a:cubicBezTo>
                        <a:pt x="410" y="685"/>
                        <a:pt x="403" y="749"/>
                        <a:pt x="404" y="927"/>
                      </a:cubicBezTo>
                      <a:cubicBezTo>
                        <a:pt x="405" y="1105"/>
                        <a:pt x="415" y="1426"/>
                        <a:pt x="420" y="1599"/>
                      </a:cubicBezTo>
                      <a:cubicBezTo>
                        <a:pt x="425" y="1772"/>
                        <a:pt x="439" y="1891"/>
                        <a:pt x="436" y="1963"/>
                      </a:cubicBezTo>
                      <a:cubicBezTo>
                        <a:pt x="432" y="1987"/>
                        <a:pt x="441" y="2024"/>
                        <a:pt x="400" y="2031"/>
                      </a:cubicBezTo>
                      <a:cubicBezTo>
                        <a:pt x="373" y="2044"/>
                        <a:pt x="295" y="2012"/>
                        <a:pt x="244" y="2011"/>
                      </a:cubicBezTo>
                      <a:cubicBezTo>
                        <a:pt x="193" y="2010"/>
                        <a:pt x="128" y="2049"/>
                        <a:pt x="96" y="2023"/>
                      </a:cubicBezTo>
                      <a:cubicBezTo>
                        <a:pt x="64" y="1997"/>
                        <a:pt x="55" y="1962"/>
                        <a:pt x="54" y="1852"/>
                      </a:cubicBezTo>
                      <a:cubicBezTo>
                        <a:pt x="53" y="1742"/>
                        <a:pt x="82" y="1574"/>
                        <a:pt x="88" y="1363"/>
                      </a:cubicBezTo>
                      <a:cubicBezTo>
                        <a:pt x="94" y="1152"/>
                        <a:pt x="92" y="814"/>
                        <a:pt x="92" y="587"/>
                      </a:cubicBezTo>
                      <a:cubicBezTo>
                        <a:pt x="92" y="360"/>
                        <a:pt x="97" y="100"/>
                        <a:pt x="88" y="3"/>
                      </a:cubicBezTo>
                      <a:lnTo>
                        <a:pt x="40" y="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161" name="Freeform 9"/>
                <p:cNvSpPr>
                  <a:spLocks/>
                </p:cNvSpPr>
                <p:nvPr/>
              </p:nvSpPr>
              <p:spPr bwMode="hidden">
                <a:xfrm>
                  <a:off x="3228" y="2119"/>
                  <a:ext cx="110" cy="2203"/>
                </a:xfrm>
                <a:custGeom>
                  <a:avLst/>
                  <a:gdLst/>
                  <a:ahLst/>
                  <a:cxnLst>
                    <a:cxn ang="0">
                      <a:pos x="27" y="477"/>
                    </a:cxn>
                    <a:cxn ang="0">
                      <a:pos x="23" y="217"/>
                    </a:cxn>
                    <a:cxn ang="0">
                      <a:pos x="11" y="81"/>
                    </a:cxn>
                    <a:cxn ang="0">
                      <a:pos x="3" y="29"/>
                    </a:cxn>
                    <a:cxn ang="0">
                      <a:pos x="31" y="5"/>
                    </a:cxn>
                    <a:cxn ang="0">
                      <a:pos x="83" y="5"/>
                    </a:cxn>
                    <a:cxn ang="0">
                      <a:pos x="103" y="33"/>
                    </a:cxn>
                    <a:cxn ang="0">
                      <a:pos x="107" y="133"/>
                    </a:cxn>
                    <a:cxn ang="0">
                      <a:pos x="87" y="369"/>
                    </a:cxn>
                    <a:cxn ang="0">
                      <a:pos x="87" y="853"/>
                    </a:cxn>
                    <a:cxn ang="0">
                      <a:pos x="79" y="1613"/>
                    </a:cxn>
                    <a:cxn ang="0">
                      <a:pos x="87" y="2045"/>
                    </a:cxn>
                    <a:cxn ang="0">
                      <a:pos x="79" y="2129"/>
                    </a:cxn>
                    <a:cxn ang="0">
                      <a:pos x="39" y="2129"/>
                    </a:cxn>
                    <a:cxn ang="0">
                      <a:pos x="39" y="1481"/>
                    </a:cxn>
                    <a:cxn ang="0">
                      <a:pos x="27" y="477"/>
                    </a:cxn>
                  </a:cxnLst>
                  <a:rect l="0" t="0" r="r" b="b"/>
                  <a:pathLst>
                    <a:path w="110" h="2131">
                      <a:moveTo>
                        <a:pt x="27" y="477"/>
                      </a:moveTo>
                      <a:cubicBezTo>
                        <a:pt x="24" y="266"/>
                        <a:pt x="26" y="283"/>
                        <a:pt x="23" y="217"/>
                      </a:cubicBezTo>
                      <a:cubicBezTo>
                        <a:pt x="20" y="151"/>
                        <a:pt x="14" y="112"/>
                        <a:pt x="11" y="81"/>
                      </a:cubicBezTo>
                      <a:cubicBezTo>
                        <a:pt x="8" y="50"/>
                        <a:pt x="0" y="42"/>
                        <a:pt x="3" y="29"/>
                      </a:cubicBezTo>
                      <a:cubicBezTo>
                        <a:pt x="6" y="16"/>
                        <a:pt x="18" y="9"/>
                        <a:pt x="31" y="5"/>
                      </a:cubicBezTo>
                      <a:cubicBezTo>
                        <a:pt x="44" y="1"/>
                        <a:pt x="71" y="0"/>
                        <a:pt x="83" y="5"/>
                      </a:cubicBezTo>
                      <a:cubicBezTo>
                        <a:pt x="95" y="10"/>
                        <a:pt x="99" y="12"/>
                        <a:pt x="103" y="33"/>
                      </a:cubicBezTo>
                      <a:cubicBezTo>
                        <a:pt x="107" y="54"/>
                        <a:pt x="110" y="77"/>
                        <a:pt x="107" y="133"/>
                      </a:cubicBezTo>
                      <a:cubicBezTo>
                        <a:pt x="104" y="189"/>
                        <a:pt x="90" y="249"/>
                        <a:pt x="87" y="369"/>
                      </a:cubicBezTo>
                      <a:cubicBezTo>
                        <a:pt x="84" y="489"/>
                        <a:pt x="88" y="646"/>
                        <a:pt x="87" y="853"/>
                      </a:cubicBezTo>
                      <a:cubicBezTo>
                        <a:pt x="86" y="1060"/>
                        <a:pt x="79" y="1414"/>
                        <a:pt x="79" y="1613"/>
                      </a:cubicBezTo>
                      <a:cubicBezTo>
                        <a:pt x="79" y="1812"/>
                        <a:pt x="87" y="1959"/>
                        <a:pt x="87" y="2045"/>
                      </a:cubicBezTo>
                      <a:cubicBezTo>
                        <a:pt x="87" y="2131"/>
                        <a:pt x="87" y="2115"/>
                        <a:pt x="79" y="2129"/>
                      </a:cubicBezTo>
                      <a:lnTo>
                        <a:pt x="39" y="2129"/>
                      </a:lnTo>
                      <a:cubicBezTo>
                        <a:pt x="32" y="2021"/>
                        <a:pt x="42" y="1757"/>
                        <a:pt x="39" y="1481"/>
                      </a:cubicBezTo>
                      <a:cubicBezTo>
                        <a:pt x="36" y="1205"/>
                        <a:pt x="30" y="688"/>
                        <a:pt x="27" y="47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9162" name="Group 10"/>
              <p:cNvGrpSpPr>
                <a:grpSpLocks/>
              </p:cNvGrpSpPr>
              <p:nvPr/>
            </p:nvGrpSpPr>
            <p:grpSpPr bwMode="auto">
              <a:xfrm>
                <a:off x="1130" y="1"/>
                <a:ext cx="385" cy="4314"/>
                <a:chOff x="1130" y="1"/>
                <a:chExt cx="385" cy="4308"/>
              </a:xfrm>
            </p:grpSpPr>
            <p:sp>
              <p:nvSpPr>
                <p:cNvPr id="49163" name="Freeform 11"/>
                <p:cNvSpPr>
                  <a:spLocks/>
                </p:cNvSpPr>
                <p:nvPr/>
              </p:nvSpPr>
              <p:spPr bwMode="hidden">
                <a:xfrm>
                  <a:off x="1146" y="1"/>
                  <a:ext cx="369" cy="2611"/>
                </a:xfrm>
                <a:custGeom>
                  <a:avLst/>
                  <a:gdLst/>
                  <a:ahLst/>
                  <a:cxnLst>
                    <a:cxn ang="0">
                      <a:pos x="22" y="0"/>
                    </a:cxn>
                    <a:cxn ang="0">
                      <a:pos x="14" y="1622"/>
                    </a:cxn>
                    <a:cxn ang="0">
                      <a:pos x="6" y="2547"/>
                    </a:cxn>
                    <a:cxn ang="0">
                      <a:pos x="38" y="2604"/>
                    </a:cxn>
                    <a:cxn ang="0">
                      <a:pos x="184" y="2588"/>
                    </a:cxn>
                    <a:cxn ang="0">
                      <a:pos x="339" y="2596"/>
                    </a:cxn>
                    <a:cxn ang="0">
                      <a:pos x="363" y="2531"/>
                    </a:cxn>
                    <a:cxn ang="0">
                      <a:pos x="339" y="1679"/>
                    </a:cxn>
                    <a:cxn ang="0">
                      <a:pos x="339" y="0"/>
                    </a:cxn>
                    <a:cxn ang="0">
                      <a:pos x="22" y="0"/>
                    </a:cxn>
                  </a:cxnLst>
                  <a:rect l="0" t="0" r="r" b="b"/>
                  <a:pathLst>
                    <a:path w="369" h="2611">
                      <a:moveTo>
                        <a:pt x="22" y="0"/>
                      </a:moveTo>
                      <a:lnTo>
                        <a:pt x="14" y="1622"/>
                      </a:lnTo>
                      <a:cubicBezTo>
                        <a:pt x="14" y="1622"/>
                        <a:pt x="10" y="2084"/>
                        <a:pt x="6" y="2547"/>
                      </a:cubicBezTo>
                      <a:cubicBezTo>
                        <a:pt x="0" y="2588"/>
                        <a:pt x="8" y="2597"/>
                        <a:pt x="38" y="2604"/>
                      </a:cubicBezTo>
                      <a:cubicBezTo>
                        <a:pt x="68" y="2611"/>
                        <a:pt x="134" y="2589"/>
                        <a:pt x="184" y="2588"/>
                      </a:cubicBezTo>
                      <a:cubicBezTo>
                        <a:pt x="234" y="2587"/>
                        <a:pt x="309" y="2605"/>
                        <a:pt x="339" y="2596"/>
                      </a:cubicBezTo>
                      <a:cubicBezTo>
                        <a:pt x="369" y="2587"/>
                        <a:pt x="366" y="2567"/>
                        <a:pt x="363" y="2531"/>
                      </a:cubicBezTo>
                      <a:cubicBezTo>
                        <a:pt x="363" y="2378"/>
                        <a:pt x="343" y="2101"/>
                        <a:pt x="339" y="1679"/>
                      </a:cubicBezTo>
                      <a:lnTo>
                        <a:pt x="339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164" name="Freeform 12"/>
                <p:cNvSpPr>
                  <a:spLocks/>
                </p:cNvSpPr>
                <p:nvPr/>
              </p:nvSpPr>
              <p:spPr bwMode="hidden">
                <a:xfrm>
                  <a:off x="1237" y="2174"/>
                  <a:ext cx="251" cy="390"/>
                </a:xfrm>
                <a:custGeom>
                  <a:avLst/>
                  <a:gdLst/>
                  <a:ahLst/>
                  <a:cxnLst>
                    <a:cxn ang="0">
                      <a:pos x="32" y="379"/>
                    </a:cxn>
                    <a:cxn ang="0">
                      <a:pos x="77" y="364"/>
                    </a:cxn>
                    <a:cxn ang="0">
                      <a:pos x="152" y="370"/>
                    </a:cxn>
                    <a:cxn ang="0">
                      <a:pos x="209" y="388"/>
                    </a:cxn>
                    <a:cxn ang="0">
                      <a:pos x="242" y="379"/>
                    </a:cxn>
                    <a:cxn ang="0">
                      <a:pos x="248" y="328"/>
                    </a:cxn>
                    <a:cxn ang="0">
                      <a:pos x="227" y="175"/>
                    </a:cxn>
                    <a:cxn ang="0">
                      <a:pos x="194" y="130"/>
                    </a:cxn>
                    <a:cxn ang="0">
                      <a:pos x="179" y="295"/>
                    </a:cxn>
                    <a:cxn ang="0">
                      <a:pos x="152" y="307"/>
                    </a:cxn>
                    <a:cxn ang="0">
                      <a:pos x="134" y="163"/>
                    </a:cxn>
                    <a:cxn ang="0">
                      <a:pos x="65" y="13"/>
                    </a:cxn>
                    <a:cxn ang="0">
                      <a:pos x="29" y="85"/>
                    </a:cxn>
                    <a:cxn ang="0">
                      <a:pos x="26" y="271"/>
                    </a:cxn>
                    <a:cxn ang="0">
                      <a:pos x="2" y="337"/>
                    </a:cxn>
                    <a:cxn ang="0">
                      <a:pos x="11" y="379"/>
                    </a:cxn>
                    <a:cxn ang="0">
                      <a:pos x="32" y="379"/>
                    </a:cxn>
                  </a:cxnLst>
                  <a:rect l="0" t="0" r="r" b="b"/>
                  <a:pathLst>
                    <a:path w="251" h="390">
                      <a:moveTo>
                        <a:pt x="32" y="379"/>
                      </a:moveTo>
                      <a:cubicBezTo>
                        <a:pt x="43" y="377"/>
                        <a:pt x="57" y="366"/>
                        <a:pt x="77" y="364"/>
                      </a:cubicBezTo>
                      <a:cubicBezTo>
                        <a:pt x="97" y="362"/>
                        <a:pt x="130" y="366"/>
                        <a:pt x="152" y="370"/>
                      </a:cubicBezTo>
                      <a:cubicBezTo>
                        <a:pt x="174" y="374"/>
                        <a:pt x="194" y="386"/>
                        <a:pt x="209" y="388"/>
                      </a:cubicBezTo>
                      <a:cubicBezTo>
                        <a:pt x="224" y="390"/>
                        <a:pt x="235" y="389"/>
                        <a:pt x="242" y="379"/>
                      </a:cubicBezTo>
                      <a:cubicBezTo>
                        <a:pt x="249" y="369"/>
                        <a:pt x="251" y="362"/>
                        <a:pt x="248" y="328"/>
                      </a:cubicBezTo>
                      <a:cubicBezTo>
                        <a:pt x="245" y="294"/>
                        <a:pt x="236" y="208"/>
                        <a:pt x="227" y="175"/>
                      </a:cubicBezTo>
                      <a:cubicBezTo>
                        <a:pt x="218" y="142"/>
                        <a:pt x="202" y="110"/>
                        <a:pt x="194" y="130"/>
                      </a:cubicBezTo>
                      <a:cubicBezTo>
                        <a:pt x="186" y="150"/>
                        <a:pt x="186" y="266"/>
                        <a:pt x="179" y="295"/>
                      </a:cubicBezTo>
                      <a:cubicBezTo>
                        <a:pt x="172" y="324"/>
                        <a:pt x="159" y="329"/>
                        <a:pt x="152" y="307"/>
                      </a:cubicBezTo>
                      <a:cubicBezTo>
                        <a:pt x="145" y="285"/>
                        <a:pt x="149" y="212"/>
                        <a:pt x="134" y="163"/>
                      </a:cubicBezTo>
                      <a:cubicBezTo>
                        <a:pt x="119" y="114"/>
                        <a:pt x="82" y="26"/>
                        <a:pt x="65" y="13"/>
                      </a:cubicBezTo>
                      <a:cubicBezTo>
                        <a:pt x="48" y="0"/>
                        <a:pt x="35" y="42"/>
                        <a:pt x="29" y="85"/>
                      </a:cubicBezTo>
                      <a:cubicBezTo>
                        <a:pt x="23" y="128"/>
                        <a:pt x="30" y="229"/>
                        <a:pt x="26" y="271"/>
                      </a:cubicBezTo>
                      <a:cubicBezTo>
                        <a:pt x="22" y="313"/>
                        <a:pt x="4" y="319"/>
                        <a:pt x="2" y="337"/>
                      </a:cubicBezTo>
                      <a:cubicBezTo>
                        <a:pt x="0" y="355"/>
                        <a:pt x="5" y="373"/>
                        <a:pt x="11" y="379"/>
                      </a:cubicBezTo>
                      <a:cubicBezTo>
                        <a:pt x="17" y="385"/>
                        <a:pt x="21" y="381"/>
                        <a:pt x="32" y="379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165" name="Freeform 13"/>
                <p:cNvSpPr>
                  <a:spLocks/>
                </p:cNvSpPr>
                <p:nvPr/>
              </p:nvSpPr>
              <p:spPr bwMode="hidden">
                <a:xfrm>
                  <a:off x="1130" y="2595"/>
                  <a:ext cx="378" cy="1714"/>
                </a:xfrm>
                <a:custGeom>
                  <a:avLst/>
                  <a:gdLst/>
                  <a:ahLst/>
                  <a:cxnLst>
                    <a:cxn ang="0">
                      <a:pos x="0" y="1714"/>
                    </a:cxn>
                    <a:cxn ang="0">
                      <a:pos x="15" y="420"/>
                    </a:cxn>
                    <a:cxn ang="0">
                      <a:pos x="19" y="63"/>
                    </a:cxn>
                    <a:cxn ang="0">
                      <a:pos x="79" y="39"/>
                    </a:cxn>
                    <a:cxn ang="0">
                      <a:pos x="202" y="18"/>
                    </a:cxn>
                    <a:cxn ang="0">
                      <a:pos x="351" y="23"/>
                    </a:cxn>
                    <a:cxn ang="0">
                      <a:pos x="366" y="120"/>
                    </a:cxn>
                    <a:cxn ang="0">
                      <a:pos x="359" y="741"/>
                    </a:cxn>
                    <a:cxn ang="0">
                      <a:pos x="351" y="1714"/>
                    </a:cxn>
                    <a:cxn ang="0">
                      <a:pos x="0" y="1714"/>
                    </a:cxn>
                  </a:cxnLst>
                  <a:rect l="0" t="0" r="r" b="b"/>
                  <a:pathLst>
                    <a:path w="378" h="1714">
                      <a:moveTo>
                        <a:pt x="0" y="1714"/>
                      </a:moveTo>
                      <a:cubicBezTo>
                        <a:pt x="15" y="1400"/>
                        <a:pt x="10" y="693"/>
                        <a:pt x="15" y="420"/>
                      </a:cubicBezTo>
                      <a:cubicBezTo>
                        <a:pt x="18" y="145"/>
                        <a:pt x="8" y="126"/>
                        <a:pt x="19" y="63"/>
                      </a:cubicBezTo>
                      <a:cubicBezTo>
                        <a:pt x="30" y="0"/>
                        <a:pt x="49" y="46"/>
                        <a:pt x="79" y="39"/>
                      </a:cubicBezTo>
                      <a:cubicBezTo>
                        <a:pt x="109" y="32"/>
                        <a:pt x="157" y="21"/>
                        <a:pt x="202" y="18"/>
                      </a:cubicBezTo>
                      <a:cubicBezTo>
                        <a:pt x="268" y="33"/>
                        <a:pt x="324" y="6"/>
                        <a:pt x="351" y="23"/>
                      </a:cubicBezTo>
                      <a:cubicBezTo>
                        <a:pt x="378" y="40"/>
                        <a:pt x="370" y="51"/>
                        <a:pt x="366" y="120"/>
                      </a:cubicBezTo>
                      <a:cubicBezTo>
                        <a:pt x="367" y="240"/>
                        <a:pt x="362" y="475"/>
                        <a:pt x="359" y="741"/>
                      </a:cubicBezTo>
                      <a:cubicBezTo>
                        <a:pt x="356" y="1007"/>
                        <a:pt x="351" y="1430"/>
                        <a:pt x="351" y="1714"/>
                      </a:cubicBezTo>
                      <a:cubicBezTo>
                        <a:pt x="351" y="1714"/>
                        <a:pt x="0" y="1714"/>
                        <a:pt x="0" y="171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166" name="Freeform 14"/>
                <p:cNvSpPr>
                  <a:spLocks/>
                </p:cNvSpPr>
                <p:nvPr/>
              </p:nvSpPr>
              <p:spPr bwMode="hidden">
                <a:xfrm>
                  <a:off x="1255" y="2644"/>
                  <a:ext cx="146" cy="154"/>
                </a:xfrm>
                <a:custGeom>
                  <a:avLst/>
                  <a:gdLst/>
                  <a:ahLst/>
                  <a:cxnLst>
                    <a:cxn ang="0">
                      <a:pos x="14" y="11"/>
                    </a:cxn>
                    <a:cxn ang="0">
                      <a:pos x="92" y="2"/>
                    </a:cxn>
                    <a:cxn ang="0">
                      <a:pos x="140" y="14"/>
                    </a:cxn>
                    <a:cxn ang="0">
                      <a:pos x="128" y="89"/>
                    </a:cxn>
                    <a:cxn ang="0">
                      <a:pos x="116" y="146"/>
                    </a:cxn>
                    <a:cxn ang="0">
                      <a:pos x="74" y="134"/>
                    </a:cxn>
                    <a:cxn ang="0">
                      <a:pos x="32" y="128"/>
                    </a:cxn>
                    <a:cxn ang="0">
                      <a:pos x="5" y="56"/>
                    </a:cxn>
                    <a:cxn ang="0">
                      <a:pos x="14" y="11"/>
                    </a:cxn>
                  </a:cxnLst>
                  <a:rect l="0" t="0" r="r" b="b"/>
                  <a:pathLst>
                    <a:path w="146" h="154">
                      <a:moveTo>
                        <a:pt x="14" y="11"/>
                      </a:moveTo>
                      <a:cubicBezTo>
                        <a:pt x="28" y="2"/>
                        <a:pt x="71" y="2"/>
                        <a:pt x="92" y="2"/>
                      </a:cubicBezTo>
                      <a:cubicBezTo>
                        <a:pt x="113" y="2"/>
                        <a:pt x="134" y="0"/>
                        <a:pt x="140" y="14"/>
                      </a:cubicBezTo>
                      <a:cubicBezTo>
                        <a:pt x="146" y="28"/>
                        <a:pt x="132" y="67"/>
                        <a:pt x="128" y="89"/>
                      </a:cubicBezTo>
                      <a:cubicBezTo>
                        <a:pt x="124" y="111"/>
                        <a:pt x="125" y="138"/>
                        <a:pt x="116" y="146"/>
                      </a:cubicBezTo>
                      <a:cubicBezTo>
                        <a:pt x="107" y="154"/>
                        <a:pt x="88" y="137"/>
                        <a:pt x="74" y="134"/>
                      </a:cubicBezTo>
                      <a:cubicBezTo>
                        <a:pt x="60" y="131"/>
                        <a:pt x="44" y="141"/>
                        <a:pt x="32" y="128"/>
                      </a:cubicBezTo>
                      <a:cubicBezTo>
                        <a:pt x="20" y="115"/>
                        <a:pt x="8" y="75"/>
                        <a:pt x="5" y="56"/>
                      </a:cubicBezTo>
                      <a:cubicBezTo>
                        <a:pt x="2" y="37"/>
                        <a:pt x="0" y="20"/>
                        <a:pt x="14" y="11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9167" name="Group 15"/>
              <p:cNvGrpSpPr>
                <a:grpSpLocks/>
              </p:cNvGrpSpPr>
              <p:nvPr/>
            </p:nvGrpSpPr>
            <p:grpSpPr bwMode="auto">
              <a:xfrm>
                <a:off x="429" y="0"/>
                <a:ext cx="403" cy="4318"/>
                <a:chOff x="429" y="0"/>
                <a:chExt cx="493" cy="4318"/>
              </a:xfrm>
            </p:grpSpPr>
            <p:sp>
              <p:nvSpPr>
                <p:cNvPr id="49168" name="Freeform 16"/>
                <p:cNvSpPr>
                  <a:spLocks/>
                </p:cNvSpPr>
                <p:nvPr/>
              </p:nvSpPr>
              <p:spPr bwMode="hidden">
                <a:xfrm>
                  <a:off x="429" y="0"/>
                  <a:ext cx="493" cy="4316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44" y="1104"/>
                    </a:cxn>
                    <a:cxn ang="0">
                      <a:pos x="6" y="1845"/>
                    </a:cxn>
                    <a:cxn ang="0">
                      <a:pos x="6" y="1982"/>
                    </a:cxn>
                    <a:cxn ang="0">
                      <a:pos x="20" y="2024"/>
                    </a:cxn>
                    <a:cxn ang="0">
                      <a:pos x="24" y="2068"/>
                    </a:cxn>
                    <a:cxn ang="0">
                      <a:pos x="6" y="2119"/>
                    </a:cxn>
                    <a:cxn ang="0">
                      <a:pos x="6" y="2210"/>
                    </a:cxn>
                    <a:cxn ang="0">
                      <a:pos x="28" y="2464"/>
                    </a:cxn>
                    <a:cxn ang="0">
                      <a:pos x="24" y="3044"/>
                    </a:cxn>
                    <a:cxn ang="0">
                      <a:pos x="28" y="4316"/>
                    </a:cxn>
                    <a:cxn ang="0">
                      <a:pos x="80" y="4312"/>
                    </a:cxn>
                    <a:cxn ang="0">
                      <a:pos x="88" y="3288"/>
                    </a:cxn>
                    <a:cxn ang="0">
                      <a:pos x="84" y="2416"/>
                    </a:cxn>
                    <a:cxn ang="0">
                      <a:pos x="60" y="2208"/>
                    </a:cxn>
                    <a:cxn ang="0">
                      <a:pos x="92" y="2100"/>
                    </a:cxn>
                    <a:cxn ang="0">
                      <a:pos x="240" y="2084"/>
                    </a:cxn>
                    <a:cxn ang="0">
                      <a:pos x="384" y="2084"/>
                    </a:cxn>
                    <a:cxn ang="0">
                      <a:pos x="428" y="2128"/>
                    </a:cxn>
                    <a:cxn ang="0">
                      <a:pos x="424" y="2236"/>
                    </a:cxn>
                    <a:cxn ang="0">
                      <a:pos x="420" y="2344"/>
                    </a:cxn>
                    <a:cxn ang="0">
                      <a:pos x="408" y="2496"/>
                    </a:cxn>
                    <a:cxn ang="0">
                      <a:pos x="395" y="4313"/>
                    </a:cxn>
                    <a:cxn ang="0">
                      <a:pos x="476" y="4310"/>
                    </a:cxn>
                    <a:cxn ang="0">
                      <a:pos x="459" y="3614"/>
                    </a:cxn>
                    <a:cxn ang="0">
                      <a:pos x="468" y="2472"/>
                    </a:cxn>
                    <a:cxn ang="0">
                      <a:pos x="493" y="2165"/>
                    </a:cxn>
                    <a:cxn ang="0">
                      <a:pos x="468" y="2048"/>
                    </a:cxn>
                    <a:cxn ang="0">
                      <a:pos x="487" y="1982"/>
                    </a:cxn>
                    <a:cxn ang="0">
                      <a:pos x="487" y="1800"/>
                    </a:cxn>
                    <a:cxn ang="0">
                      <a:pos x="456" y="1024"/>
                    </a:cxn>
                    <a:cxn ang="0">
                      <a:pos x="468" y="0"/>
                    </a:cxn>
                    <a:cxn ang="0">
                      <a:pos x="420" y="0"/>
                    </a:cxn>
                    <a:cxn ang="0">
                      <a:pos x="412" y="524"/>
                    </a:cxn>
                    <a:cxn ang="0">
                      <a:pos x="404" y="920"/>
                    </a:cxn>
                    <a:cxn ang="0">
                      <a:pos x="420" y="1592"/>
                    </a:cxn>
                    <a:cxn ang="0">
                      <a:pos x="436" y="1956"/>
                    </a:cxn>
                    <a:cxn ang="0">
                      <a:pos x="400" y="2024"/>
                    </a:cxn>
                    <a:cxn ang="0">
                      <a:pos x="244" y="2004"/>
                    </a:cxn>
                    <a:cxn ang="0">
                      <a:pos x="96" y="2016"/>
                    </a:cxn>
                    <a:cxn ang="0">
                      <a:pos x="54" y="1845"/>
                    </a:cxn>
                    <a:cxn ang="0">
                      <a:pos x="88" y="1356"/>
                    </a:cxn>
                    <a:cxn ang="0">
                      <a:pos x="92" y="580"/>
                    </a:cxn>
                    <a:cxn ang="0">
                      <a:pos x="84" y="0"/>
                    </a:cxn>
                    <a:cxn ang="0">
                      <a:pos x="40" y="0"/>
                    </a:cxn>
                  </a:cxnLst>
                  <a:rect l="0" t="0" r="r" b="b"/>
                  <a:pathLst>
                    <a:path w="493" h="4316">
                      <a:moveTo>
                        <a:pt x="40" y="0"/>
                      </a:moveTo>
                      <a:cubicBezTo>
                        <a:pt x="33" y="185"/>
                        <a:pt x="50" y="797"/>
                        <a:pt x="44" y="1104"/>
                      </a:cubicBezTo>
                      <a:cubicBezTo>
                        <a:pt x="38" y="1411"/>
                        <a:pt x="12" y="1699"/>
                        <a:pt x="6" y="1845"/>
                      </a:cubicBezTo>
                      <a:cubicBezTo>
                        <a:pt x="0" y="1991"/>
                        <a:pt x="4" y="1952"/>
                        <a:pt x="6" y="1982"/>
                      </a:cubicBezTo>
                      <a:cubicBezTo>
                        <a:pt x="8" y="2012"/>
                        <a:pt x="17" y="2010"/>
                        <a:pt x="20" y="2024"/>
                      </a:cubicBezTo>
                      <a:cubicBezTo>
                        <a:pt x="23" y="2038"/>
                        <a:pt x="26" y="2052"/>
                        <a:pt x="24" y="2068"/>
                      </a:cubicBezTo>
                      <a:cubicBezTo>
                        <a:pt x="22" y="2084"/>
                        <a:pt x="9" y="2095"/>
                        <a:pt x="6" y="2119"/>
                      </a:cubicBezTo>
                      <a:cubicBezTo>
                        <a:pt x="3" y="2143"/>
                        <a:pt x="2" y="2153"/>
                        <a:pt x="6" y="2210"/>
                      </a:cubicBezTo>
                      <a:cubicBezTo>
                        <a:pt x="10" y="2267"/>
                        <a:pt x="25" y="2325"/>
                        <a:pt x="28" y="2464"/>
                      </a:cubicBezTo>
                      <a:cubicBezTo>
                        <a:pt x="31" y="2603"/>
                        <a:pt x="24" y="2735"/>
                        <a:pt x="24" y="3044"/>
                      </a:cubicBezTo>
                      <a:cubicBezTo>
                        <a:pt x="24" y="3353"/>
                        <a:pt x="19" y="4105"/>
                        <a:pt x="28" y="4316"/>
                      </a:cubicBezTo>
                      <a:lnTo>
                        <a:pt x="80" y="4312"/>
                      </a:lnTo>
                      <a:cubicBezTo>
                        <a:pt x="90" y="4141"/>
                        <a:pt x="87" y="3604"/>
                        <a:pt x="88" y="3288"/>
                      </a:cubicBezTo>
                      <a:cubicBezTo>
                        <a:pt x="89" y="2972"/>
                        <a:pt x="89" y="2596"/>
                        <a:pt x="84" y="2416"/>
                      </a:cubicBezTo>
                      <a:cubicBezTo>
                        <a:pt x="92" y="2340"/>
                        <a:pt x="69" y="2262"/>
                        <a:pt x="60" y="2208"/>
                      </a:cubicBezTo>
                      <a:cubicBezTo>
                        <a:pt x="52" y="2148"/>
                        <a:pt x="48" y="2110"/>
                        <a:pt x="92" y="2100"/>
                      </a:cubicBezTo>
                      <a:cubicBezTo>
                        <a:pt x="134" y="2086"/>
                        <a:pt x="190" y="2081"/>
                        <a:pt x="240" y="2084"/>
                      </a:cubicBezTo>
                      <a:cubicBezTo>
                        <a:pt x="289" y="2081"/>
                        <a:pt x="353" y="2077"/>
                        <a:pt x="384" y="2084"/>
                      </a:cubicBezTo>
                      <a:cubicBezTo>
                        <a:pt x="415" y="2091"/>
                        <a:pt x="421" y="2103"/>
                        <a:pt x="428" y="2128"/>
                      </a:cubicBezTo>
                      <a:cubicBezTo>
                        <a:pt x="435" y="2153"/>
                        <a:pt x="425" y="2200"/>
                        <a:pt x="424" y="2236"/>
                      </a:cubicBezTo>
                      <a:cubicBezTo>
                        <a:pt x="423" y="2272"/>
                        <a:pt x="423" y="2301"/>
                        <a:pt x="420" y="2344"/>
                      </a:cubicBezTo>
                      <a:cubicBezTo>
                        <a:pt x="411" y="2391"/>
                        <a:pt x="412" y="2168"/>
                        <a:pt x="408" y="2496"/>
                      </a:cubicBezTo>
                      <a:cubicBezTo>
                        <a:pt x="404" y="2824"/>
                        <a:pt x="384" y="4011"/>
                        <a:pt x="395" y="4313"/>
                      </a:cubicBezTo>
                      <a:lnTo>
                        <a:pt x="476" y="4310"/>
                      </a:lnTo>
                      <a:cubicBezTo>
                        <a:pt x="486" y="4194"/>
                        <a:pt x="460" y="3920"/>
                        <a:pt x="459" y="3614"/>
                      </a:cubicBezTo>
                      <a:cubicBezTo>
                        <a:pt x="458" y="3308"/>
                        <a:pt x="462" y="2713"/>
                        <a:pt x="468" y="2472"/>
                      </a:cubicBezTo>
                      <a:cubicBezTo>
                        <a:pt x="464" y="2328"/>
                        <a:pt x="493" y="2218"/>
                        <a:pt x="493" y="2165"/>
                      </a:cubicBezTo>
                      <a:cubicBezTo>
                        <a:pt x="493" y="2111"/>
                        <a:pt x="480" y="2100"/>
                        <a:pt x="468" y="2048"/>
                      </a:cubicBezTo>
                      <a:cubicBezTo>
                        <a:pt x="490" y="2027"/>
                        <a:pt x="484" y="2023"/>
                        <a:pt x="487" y="1982"/>
                      </a:cubicBezTo>
                      <a:cubicBezTo>
                        <a:pt x="490" y="1941"/>
                        <a:pt x="492" y="1960"/>
                        <a:pt x="487" y="1800"/>
                      </a:cubicBezTo>
                      <a:cubicBezTo>
                        <a:pt x="482" y="1640"/>
                        <a:pt x="459" y="1324"/>
                        <a:pt x="456" y="1024"/>
                      </a:cubicBezTo>
                      <a:cubicBezTo>
                        <a:pt x="453" y="724"/>
                        <a:pt x="474" y="171"/>
                        <a:pt x="468" y="0"/>
                      </a:cubicBezTo>
                      <a:lnTo>
                        <a:pt x="420" y="0"/>
                      </a:lnTo>
                      <a:cubicBezTo>
                        <a:pt x="411" y="87"/>
                        <a:pt x="415" y="371"/>
                        <a:pt x="412" y="524"/>
                      </a:cubicBezTo>
                      <a:cubicBezTo>
                        <a:pt x="409" y="677"/>
                        <a:pt x="403" y="742"/>
                        <a:pt x="404" y="920"/>
                      </a:cubicBezTo>
                      <a:cubicBezTo>
                        <a:pt x="405" y="1098"/>
                        <a:pt x="415" y="1419"/>
                        <a:pt x="420" y="1592"/>
                      </a:cubicBezTo>
                      <a:cubicBezTo>
                        <a:pt x="425" y="1765"/>
                        <a:pt x="439" y="1884"/>
                        <a:pt x="436" y="1956"/>
                      </a:cubicBezTo>
                      <a:cubicBezTo>
                        <a:pt x="432" y="1980"/>
                        <a:pt x="441" y="2017"/>
                        <a:pt x="400" y="2024"/>
                      </a:cubicBezTo>
                      <a:cubicBezTo>
                        <a:pt x="373" y="2037"/>
                        <a:pt x="295" y="2005"/>
                        <a:pt x="244" y="2004"/>
                      </a:cubicBezTo>
                      <a:cubicBezTo>
                        <a:pt x="193" y="2003"/>
                        <a:pt x="128" y="2042"/>
                        <a:pt x="96" y="2016"/>
                      </a:cubicBezTo>
                      <a:cubicBezTo>
                        <a:pt x="64" y="1990"/>
                        <a:pt x="55" y="1955"/>
                        <a:pt x="54" y="1845"/>
                      </a:cubicBezTo>
                      <a:cubicBezTo>
                        <a:pt x="53" y="1735"/>
                        <a:pt x="82" y="1567"/>
                        <a:pt x="88" y="1356"/>
                      </a:cubicBezTo>
                      <a:cubicBezTo>
                        <a:pt x="94" y="1145"/>
                        <a:pt x="93" y="806"/>
                        <a:pt x="92" y="580"/>
                      </a:cubicBezTo>
                      <a:cubicBezTo>
                        <a:pt x="91" y="354"/>
                        <a:pt x="93" y="97"/>
                        <a:pt x="84" y="0"/>
                      </a:cubicBez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169" name="Freeform 17"/>
                <p:cNvSpPr>
                  <a:spLocks/>
                </p:cNvSpPr>
                <p:nvPr/>
              </p:nvSpPr>
              <p:spPr bwMode="hidden">
                <a:xfrm>
                  <a:off x="686" y="2115"/>
                  <a:ext cx="110" cy="2203"/>
                </a:xfrm>
                <a:custGeom>
                  <a:avLst/>
                  <a:gdLst/>
                  <a:ahLst/>
                  <a:cxnLst>
                    <a:cxn ang="0">
                      <a:pos x="27" y="477"/>
                    </a:cxn>
                    <a:cxn ang="0">
                      <a:pos x="23" y="217"/>
                    </a:cxn>
                    <a:cxn ang="0">
                      <a:pos x="11" y="81"/>
                    </a:cxn>
                    <a:cxn ang="0">
                      <a:pos x="3" y="29"/>
                    </a:cxn>
                    <a:cxn ang="0">
                      <a:pos x="31" y="5"/>
                    </a:cxn>
                    <a:cxn ang="0">
                      <a:pos x="83" y="5"/>
                    </a:cxn>
                    <a:cxn ang="0">
                      <a:pos x="103" y="33"/>
                    </a:cxn>
                    <a:cxn ang="0">
                      <a:pos x="107" y="133"/>
                    </a:cxn>
                    <a:cxn ang="0">
                      <a:pos x="87" y="369"/>
                    </a:cxn>
                    <a:cxn ang="0">
                      <a:pos x="87" y="853"/>
                    </a:cxn>
                    <a:cxn ang="0">
                      <a:pos x="79" y="1613"/>
                    </a:cxn>
                    <a:cxn ang="0">
                      <a:pos x="87" y="2045"/>
                    </a:cxn>
                    <a:cxn ang="0">
                      <a:pos x="79" y="2129"/>
                    </a:cxn>
                    <a:cxn ang="0">
                      <a:pos x="39" y="2129"/>
                    </a:cxn>
                    <a:cxn ang="0">
                      <a:pos x="39" y="1481"/>
                    </a:cxn>
                    <a:cxn ang="0">
                      <a:pos x="27" y="477"/>
                    </a:cxn>
                  </a:cxnLst>
                  <a:rect l="0" t="0" r="r" b="b"/>
                  <a:pathLst>
                    <a:path w="110" h="2131">
                      <a:moveTo>
                        <a:pt x="27" y="477"/>
                      </a:moveTo>
                      <a:cubicBezTo>
                        <a:pt x="24" y="266"/>
                        <a:pt x="26" y="283"/>
                        <a:pt x="23" y="217"/>
                      </a:cubicBezTo>
                      <a:cubicBezTo>
                        <a:pt x="20" y="151"/>
                        <a:pt x="14" y="112"/>
                        <a:pt x="11" y="81"/>
                      </a:cubicBezTo>
                      <a:cubicBezTo>
                        <a:pt x="8" y="50"/>
                        <a:pt x="0" y="42"/>
                        <a:pt x="3" y="29"/>
                      </a:cubicBezTo>
                      <a:cubicBezTo>
                        <a:pt x="6" y="16"/>
                        <a:pt x="18" y="9"/>
                        <a:pt x="31" y="5"/>
                      </a:cubicBezTo>
                      <a:cubicBezTo>
                        <a:pt x="44" y="1"/>
                        <a:pt x="71" y="0"/>
                        <a:pt x="83" y="5"/>
                      </a:cubicBezTo>
                      <a:cubicBezTo>
                        <a:pt x="95" y="10"/>
                        <a:pt x="99" y="12"/>
                        <a:pt x="103" y="33"/>
                      </a:cubicBezTo>
                      <a:cubicBezTo>
                        <a:pt x="107" y="54"/>
                        <a:pt x="110" y="77"/>
                        <a:pt x="107" y="133"/>
                      </a:cubicBezTo>
                      <a:cubicBezTo>
                        <a:pt x="104" y="189"/>
                        <a:pt x="90" y="249"/>
                        <a:pt x="87" y="369"/>
                      </a:cubicBezTo>
                      <a:cubicBezTo>
                        <a:pt x="84" y="489"/>
                        <a:pt x="88" y="646"/>
                        <a:pt x="87" y="853"/>
                      </a:cubicBezTo>
                      <a:cubicBezTo>
                        <a:pt x="86" y="1060"/>
                        <a:pt x="79" y="1414"/>
                        <a:pt x="79" y="1613"/>
                      </a:cubicBezTo>
                      <a:cubicBezTo>
                        <a:pt x="79" y="1812"/>
                        <a:pt x="87" y="1959"/>
                        <a:pt x="87" y="2045"/>
                      </a:cubicBezTo>
                      <a:cubicBezTo>
                        <a:pt x="87" y="2131"/>
                        <a:pt x="87" y="2115"/>
                        <a:pt x="79" y="2129"/>
                      </a:cubicBezTo>
                      <a:lnTo>
                        <a:pt x="39" y="2129"/>
                      </a:lnTo>
                      <a:cubicBezTo>
                        <a:pt x="32" y="2021"/>
                        <a:pt x="42" y="1757"/>
                        <a:pt x="39" y="1481"/>
                      </a:cubicBezTo>
                      <a:cubicBezTo>
                        <a:pt x="36" y="1205"/>
                        <a:pt x="30" y="688"/>
                        <a:pt x="27" y="47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9170" name="Group 18"/>
              <p:cNvGrpSpPr>
                <a:grpSpLocks/>
              </p:cNvGrpSpPr>
              <p:nvPr/>
            </p:nvGrpSpPr>
            <p:grpSpPr bwMode="auto">
              <a:xfrm flipV="1">
                <a:off x="2866" y="-3"/>
                <a:ext cx="396" cy="4318"/>
                <a:chOff x="2971" y="-3"/>
                <a:chExt cx="493" cy="4325"/>
              </a:xfrm>
            </p:grpSpPr>
            <p:sp>
              <p:nvSpPr>
                <p:cNvPr id="49171" name="Freeform 19"/>
                <p:cNvSpPr>
                  <a:spLocks/>
                </p:cNvSpPr>
                <p:nvPr/>
              </p:nvSpPr>
              <p:spPr bwMode="hidden">
                <a:xfrm>
                  <a:off x="2971" y="-3"/>
                  <a:ext cx="493" cy="4323"/>
                </a:xfrm>
                <a:custGeom>
                  <a:avLst/>
                  <a:gdLst/>
                  <a:ahLst/>
                  <a:cxnLst>
                    <a:cxn ang="0">
                      <a:pos x="40" y="7"/>
                    </a:cxn>
                    <a:cxn ang="0">
                      <a:pos x="44" y="1111"/>
                    </a:cxn>
                    <a:cxn ang="0">
                      <a:pos x="6" y="1852"/>
                    </a:cxn>
                    <a:cxn ang="0">
                      <a:pos x="6" y="1989"/>
                    </a:cxn>
                    <a:cxn ang="0">
                      <a:pos x="20" y="2031"/>
                    </a:cxn>
                    <a:cxn ang="0">
                      <a:pos x="24" y="2075"/>
                    </a:cxn>
                    <a:cxn ang="0">
                      <a:pos x="6" y="2126"/>
                    </a:cxn>
                    <a:cxn ang="0">
                      <a:pos x="6" y="2217"/>
                    </a:cxn>
                    <a:cxn ang="0">
                      <a:pos x="28" y="2471"/>
                    </a:cxn>
                    <a:cxn ang="0">
                      <a:pos x="24" y="3051"/>
                    </a:cxn>
                    <a:cxn ang="0">
                      <a:pos x="28" y="4323"/>
                    </a:cxn>
                    <a:cxn ang="0">
                      <a:pos x="80" y="4319"/>
                    </a:cxn>
                    <a:cxn ang="0">
                      <a:pos x="88" y="3295"/>
                    </a:cxn>
                    <a:cxn ang="0">
                      <a:pos x="84" y="2423"/>
                    </a:cxn>
                    <a:cxn ang="0">
                      <a:pos x="60" y="2215"/>
                    </a:cxn>
                    <a:cxn ang="0">
                      <a:pos x="92" y="2107"/>
                    </a:cxn>
                    <a:cxn ang="0">
                      <a:pos x="240" y="2091"/>
                    </a:cxn>
                    <a:cxn ang="0">
                      <a:pos x="384" y="2091"/>
                    </a:cxn>
                    <a:cxn ang="0">
                      <a:pos x="428" y="2135"/>
                    </a:cxn>
                    <a:cxn ang="0">
                      <a:pos x="424" y="2243"/>
                    </a:cxn>
                    <a:cxn ang="0">
                      <a:pos x="420" y="2351"/>
                    </a:cxn>
                    <a:cxn ang="0">
                      <a:pos x="408" y="2503"/>
                    </a:cxn>
                    <a:cxn ang="0">
                      <a:pos x="395" y="4320"/>
                    </a:cxn>
                    <a:cxn ang="0">
                      <a:pos x="476" y="4317"/>
                    </a:cxn>
                    <a:cxn ang="0">
                      <a:pos x="459" y="3621"/>
                    </a:cxn>
                    <a:cxn ang="0">
                      <a:pos x="468" y="2479"/>
                    </a:cxn>
                    <a:cxn ang="0">
                      <a:pos x="493" y="2172"/>
                    </a:cxn>
                    <a:cxn ang="0">
                      <a:pos x="468" y="2055"/>
                    </a:cxn>
                    <a:cxn ang="0">
                      <a:pos x="487" y="1989"/>
                    </a:cxn>
                    <a:cxn ang="0">
                      <a:pos x="487" y="1807"/>
                    </a:cxn>
                    <a:cxn ang="0">
                      <a:pos x="456" y="1031"/>
                    </a:cxn>
                    <a:cxn ang="0">
                      <a:pos x="472" y="0"/>
                    </a:cxn>
                    <a:cxn ang="0">
                      <a:pos x="416" y="3"/>
                    </a:cxn>
                    <a:cxn ang="0">
                      <a:pos x="412" y="531"/>
                    </a:cxn>
                    <a:cxn ang="0">
                      <a:pos x="404" y="927"/>
                    </a:cxn>
                    <a:cxn ang="0">
                      <a:pos x="420" y="1599"/>
                    </a:cxn>
                    <a:cxn ang="0">
                      <a:pos x="436" y="1963"/>
                    </a:cxn>
                    <a:cxn ang="0">
                      <a:pos x="400" y="2031"/>
                    </a:cxn>
                    <a:cxn ang="0">
                      <a:pos x="244" y="2011"/>
                    </a:cxn>
                    <a:cxn ang="0">
                      <a:pos x="96" y="2023"/>
                    </a:cxn>
                    <a:cxn ang="0">
                      <a:pos x="54" y="1852"/>
                    </a:cxn>
                    <a:cxn ang="0">
                      <a:pos x="88" y="1363"/>
                    </a:cxn>
                    <a:cxn ang="0">
                      <a:pos x="92" y="587"/>
                    </a:cxn>
                    <a:cxn ang="0">
                      <a:pos x="88" y="3"/>
                    </a:cxn>
                    <a:cxn ang="0">
                      <a:pos x="40" y="7"/>
                    </a:cxn>
                  </a:cxnLst>
                  <a:rect l="0" t="0" r="r" b="b"/>
                  <a:pathLst>
                    <a:path w="493" h="4323">
                      <a:moveTo>
                        <a:pt x="40" y="7"/>
                      </a:moveTo>
                      <a:cubicBezTo>
                        <a:pt x="33" y="192"/>
                        <a:pt x="50" y="804"/>
                        <a:pt x="44" y="1111"/>
                      </a:cubicBezTo>
                      <a:cubicBezTo>
                        <a:pt x="38" y="1418"/>
                        <a:pt x="12" y="1706"/>
                        <a:pt x="6" y="1852"/>
                      </a:cubicBezTo>
                      <a:cubicBezTo>
                        <a:pt x="0" y="1998"/>
                        <a:pt x="4" y="1959"/>
                        <a:pt x="6" y="1989"/>
                      </a:cubicBezTo>
                      <a:cubicBezTo>
                        <a:pt x="8" y="2019"/>
                        <a:pt x="17" y="2017"/>
                        <a:pt x="20" y="2031"/>
                      </a:cubicBezTo>
                      <a:cubicBezTo>
                        <a:pt x="23" y="2045"/>
                        <a:pt x="26" y="2059"/>
                        <a:pt x="24" y="2075"/>
                      </a:cubicBezTo>
                      <a:cubicBezTo>
                        <a:pt x="22" y="2091"/>
                        <a:pt x="9" y="2102"/>
                        <a:pt x="6" y="2126"/>
                      </a:cubicBezTo>
                      <a:cubicBezTo>
                        <a:pt x="3" y="2150"/>
                        <a:pt x="2" y="2160"/>
                        <a:pt x="6" y="2217"/>
                      </a:cubicBezTo>
                      <a:cubicBezTo>
                        <a:pt x="10" y="2274"/>
                        <a:pt x="25" y="2332"/>
                        <a:pt x="28" y="2471"/>
                      </a:cubicBezTo>
                      <a:cubicBezTo>
                        <a:pt x="31" y="2610"/>
                        <a:pt x="24" y="2742"/>
                        <a:pt x="24" y="3051"/>
                      </a:cubicBezTo>
                      <a:cubicBezTo>
                        <a:pt x="24" y="3360"/>
                        <a:pt x="19" y="4112"/>
                        <a:pt x="28" y="4323"/>
                      </a:cubicBezTo>
                      <a:lnTo>
                        <a:pt x="80" y="4319"/>
                      </a:lnTo>
                      <a:cubicBezTo>
                        <a:pt x="90" y="4148"/>
                        <a:pt x="87" y="3611"/>
                        <a:pt x="88" y="3295"/>
                      </a:cubicBezTo>
                      <a:cubicBezTo>
                        <a:pt x="89" y="2979"/>
                        <a:pt x="89" y="2603"/>
                        <a:pt x="84" y="2423"/>
                      </a:cubicBezTo>
                      <a:cubicBezTo>
                        <a:pt x="92" y="2347"/>
                        <a:pt x="69" y="2269"/>
                        <a:pt x="60" y="2215"/>
                      </a:cubicBezTo>
                      <a:cubicBezTo>
                        <a:pt x="52" y="2155"/>
                        <a:pt x="48" y="2117"/>
                        <a:pt x="92" y="2107"/>
                      </a:cubicBezTo>
                      <a:cubicBezTo>
                        <a:pt x="134" y="2093"/>
                        <a:pt x="190" y="2088"/>
                        <a:pt x="240" y="2091"/>
                      </a:cubicBezTo>
                      <a:cubicBezTo>
                        <a:pt x="289" y="2088"/>
                        <a:pt x="353" y="2084"/>
                        <a:pt x="384" y="2091"/>
                      </a:cubicBezTo>
                      <a:cubicBezTo>
                        <a:pt x="415" y="2098"/>
                        <a:pt x="421" y="2110"/>
                        <a:pt x="428" y="2135"/>
                      </a:cubicBezTo>
                      <a:cubicBezTo>
                        <a:pt x="435" y="2160"/>
                        <a:pt x="425" y="2207"/>
                        <a:pt x="424" y="2243"/>
                      </a:cubicBezTo>
                      <a:cubicBezTo>
                        <a:pt x="423" y="2279"/>
                        <a:pt x="423" y="2308"/>
                        <a:pt x="420" y="2351"/>
                      </a:cubicBezTo>
                      <a:cubicBezTo>
                        <a:pt x="411" y="2398"/>
                        <a:pt x="412" y="2175"/>
                        <a:pt x="408" y="2503"/>
                      </a:cubicBezTo>
                      <a:cubicBezTo>
                        <a:pt x="404" y="2831"/>
                        <a:pt x="384" y="4018"/>
                        <a:pt x="395" y="4320"/>
                      </a:cubicBezTo>
                      <a:lnTo>
                        <a:pt x="476" y="4317"/>
                      </a:lnTo>
                      <a:cubicBezTo>
                        <a:pt x="486" y="4201"/>
                        <a:pt x="460" y="3927"/>
                        <a:pt x="459" y="3621"/>
                      </a:cubicBezTo>
                      <a:cubicBezTo>
                        <a:pt x="458" y="3315"/>
                        <a:pt x="462" y="2720"/>
                        <a:pt x="468" y="2479"/>
                      </a:cubicBezTo>
                      <a:cubicBezTo>
                        <a:pt x="464" y="2335"/>
                        <a:pt x="493" y="2225"/>
                        <a:pt x="493" y="2172"/>
                      </a:cubicBezTo>
                      <a:cubicBezTo>
                        <a:pt x="493" y="2118"/>
                        <a:pt x="480" y="2107"/>
                        <a:pt x="468" y="2055"/>
                      </a:cubicBezTo>
                      <a:cubicBezTo>
                        <a:pt x="490" y="2034"/>
                        <a:pt x="484" y="2030"/>
                        <a:pt x="487" y="1989"/>
                      </a:cubicBezTo>
                      <a:cubicBezTo>
                        <a:pt x="490" y="1948"/>
                        <a:pt x="492" y="1967"/>
                        <a:pt x="487" y="1807"/>
                      </a:cubicBezTo>
                      <a:cubicBezTo>
                        <a:pt x="482" y="1647"/>
                        <a:pt x="458" y="1332"/>
                        <a:pt x="456" y="1031"/>
                      </a:cubicBezTo>
                      <a:cubicBezTo>
                        <a:pt x="454" y="730"/>
                        <a:pt x="479" y="171"/>
                        <a:pt x="472" y="0"/>
                      </a:cubicBezTo>
                      <a:lnTo>
                        <a:pt x="416" y="3"/>
                      </a:lnTo>
                      <a:cubicBezTo>
                        <a:pt x="406" y="91"/>
                        <a:pt x="414" y="377"/>
                        <a:pt x="412" y="531"/>
                      </a:cubicBezTo>
                      <a:cubicBezTo>
                        <a:pt x="410" y="685"/>
                        <a:pt x="403" y="749"/>
                        <a:pt x="404" y="927"/>
                      </a:cubicBezTo>
                      <a:cubicBezTo>
                        <a:pt x="405" y="1105"/>
                        <a:pt x="415" y="1426"/>
                        <a:pt x="420" y="1599"/>
                      </a:cubicBezTo>
                      <a:cubicBezTo>
                        <a:pt x="425" y="1772"/>
                        <a:pt x="439" y="1891"/>
                        <a:pt x="436" y="1963"/>
                      </a:cubicBezTo>
                      <a:cubicBezTo>
                        <a:pt x="432" y="1987"/>
                        <a:pt x="441" y="2024"/>
                        <a:pt x="400" y="2031"/>
                      </a:cubicBezTo>
                      <a:cubicBezTo>
                        <a:pt x="373" y="2044"/>
                        <a:pt x="295" y="2012"/>
                        <a:pt x="244" y="2011"/>
                      </a:cubicBezTo>
                      <a:cubicBezTo>
                        <a:pt x="193" y="2010"/>
                        <a:pt x="128" y="2049"/>
                        <a:pt x="96" y="2023"/>
                      </a:cubicBezTo>
                      <a:cubicBezTo>
                        <a:pt x="64" y="1997"/>
                        <a:pt x="55" y="1962"/>
                        <a:pt x="54" y="1852"/>
                      </a:cubicBezTo>
                      <a:cubicBezTo>
                        <a:pt x="53" y="1742"/>
                        <a:pt x="82" y="1574"/>
                        <a:pt x="88" y="1363"/>
                      </a:cubicBezTo>
                      <a:cubicBezTo>
                        <a:pt x="94" y="1152"/>
                        <a:pt x="92" y="814"/>
                        <a:pt x="92" y="587"/>
                      </a:cubicBezTo>
                      <a:cubicBezTo>
                        <a:pt x="92" y="360"/>
                        <a:pt x="97" y="100"/>
                        <a:pt x="88" y="3"/>
                      </a:cubicBezTo>
                      <a:lnTo>
                        <a:pt x="40" y="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172" name="Freeform 20"/>
                <p:cNvSpPr>
                  <a:spLocks/>
                </p:cNvSpPr>
                <p:nvPr/>
              </p:nvSpPr>
              <p:spPr bwMode="hidden">
                <a:xfrm>
                  <a:off x="3228" y="2119"/>
                  <a:ext cx="110" cy="2203"/>
                </a:xfrm>
                <a:custGeom>
                  <a:avLst/>
                  <a:gdLst/>
                  <a:ahLst/>
                  <a:cxnLst>
                    <a:cxn ang="0">
                      <a:pos x="27" y="477"/>
                    </a:cxn>
                    <a:cxn ang="0">
                      <a:pos x="23" y="217"/>
                    </a:cxn>
                    <a:cxn ang="0">
                      <a:pos x="11" y="81"/>
                    </a:cxn>
                    <a:cxn ang="0">
                      <a:pos x="3" y="29"/>
                    </a:cxn>
                    <a:cxn ang="0">
                      <a:pos x="31" y="5"/>
                    </a:cxn>
                    <a:cxn ang="0">
                      <a:pos x="83" y="5"/>
                    </a:cxn>
                    <a:cxn ang="0">
                      <a:pos x="103" y="33"/>
                    </a:cxn>
                    <a:cxn ang="0">
                      <a:pos x="107" y="133"/>
                    </a:cxn>
                    <a:cxn ang="0">
                      <a:pos x="87" y="369"/>
                    </a:cxn>
                    <a:cxn ang="0">
                      <a:pos x="87" y="853"/>
                    </a:cxn>
                    <a:cxn ang="0">
                      <a:pos x="79" y="1613"/>
                    </a:cxn>
                    <a:cxn ang="0">
                      <a:pos x="87" y="2045"/>
                    </a:cxn>
                    <a:cxn ang="0">
                      <a:pos x="79" y="2129"/>
                    </a:cxn>
                    <a:cxn ang="0">
                      <a:pos x="39" y="2129"/>
                    </a:cxn>
                    <a:cxn ang="0">
                      <a:pos x="39" y="1481"/>
                    </a:cxn>
                    <a:cxn ang="0">
                      <a:pos x="27" y="477"/>
                    </a:cxn>
                  </a:cxnLst>
                  <a:rect l="0" t="0" r="r" b="b"/>
                  <a:pathLst>
                    <a:path w="110" h="2131">
                      <a:moveTo>
                        <a:pt x="27" y="477"/>
                      </a:moveTo>
                      <a:cubicBezTo>
                        <a:pt x="24" y="266"/>
                        <a:pt x="26" y="283"/>
                        <a:pt x="23" y="217"/>
                      </a:cubicBezTo>
                      <a:cubicBezTo>
                        <a:pt x="20" y="151"/>
                        <a:pt x="14" y="112"/>
                        <a:pt x="11" y="81"/>
                      </a:cubicBezTo>
                      <a:cubicBezTo>
                        <a:pt x="8" y="50"/>
                        <a:pt x="0" y="42"/>
                        <a:pt x="3" y="29"/>
                      </a:cubicBezTo>
                      <a:cubicBezTo>
                        <a:pt x="6" y="16"/>
                        <a:pt x="18" y="9"/>
                        <a:pt x="31" y="5"/>
                      </a:cubicBezTo>
                      <a:cubicBezTo>
                        <a:pt x="44" y="1"/>
                        <a:pt x="71" y="0"/>
                        <a:pt x="83" y="5"/>
                      </a:cubicBezTo>
                      <a:cubicBezTo>
                        <a:pt x="95" y="10"/>
                        <a:pt x="99" y="12"/>
                        <a:pt x="103" y="33"/>
                      </a:cubicBezTo>
                      <a:cubicBezTo>
                        <a:pt x="107" y="54"/>
                        <a:pt x="110" y="77"/>
                        <a:pt x="107" y="133"/>
                      </a:cubicBezTo>
                      <a:cubicBezTo>
                        <a:pt x="104" y="189"/>
                        <a:pt x="90" y="249"/>
                        <a:pt x="87" y="369"/>
                      </a:cubicBezTo>
                      <a:cubicBezTo>
                        <a:pt x="84" y="489"/>
                        <a:pt x="88" y="646"/>
                        <a:pt x="87" y="853"/>
                      </a:cubicBezTo>
                      <a:cubicBezTo>
                        <a:pt x="86" y="1060"/>
                        <a:pt x="79" y="1414"/>
                        <a:pt x="79" y="1613"/>
                      </a:cubicBezTo>
                      <a:cubicBezTo>
                        <a:pt x="79" y="1812"/>
                        <a:pt x="87" y="1959"/>
                        <a:pt x="87" y="2045"/>
                      </a:cubicBezTo>
                      <a:cubicBezTo>
                        <a:pt x="87" y="2131"/>
                        <a:pt x="87" y="2115"/>
                        <a:pt x="79" y="2129"/>
                      </a:cubicBezTo>
                      <a:lnTo>
                        <a:pt x="39" y="2129"/>
                      </a:lnTo>
                      <a:cubicBezTo>
                        <a:pt x="32" y="2021"/>
                        <a:pt x="42" y="1757"/>
                        <a:pt x="39" y="1481"/>
                      </a:cubicBezTo>
                      <a:cubicBezTo>
                        <a:pt x="36" y="1205"/>
                        <a:pt x="30" y="688"/>
                        <a:pt x="27" y="47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9173" name="Freeform 21"/>
              <p:cNvSpPr>
                <a:spLocks/>
              </p:cNvSpPr>
              <p:nvPr/>
            </p:nvSpPr>
            <p:spPr bwMode="hidden">
              <a:xfrm rot="2199825" flipH="1">
                <a:off x="2185" y="2464"/>
                <a:ext cx="479" cy="950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174" name="Freeform 22"/>
              <p:cNvSpPr>
                <a:spLocks/>
              </p:cNvSpPr>
              <p:nvPr/>
            </p:nvSpPr>
            <p:spPr bwMode="hidden">
              <a:xfrm rot="21428822" flipH="1">
                <a:off x="2294" y="2929"/>
                <a:ext cx="706" cy="1014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175" name="Freeform 23"/>
              <p:cNvSpPr>
                <a:spLocks/>
              </p:cNvSpPr>
              <p:nvPr/>
            </p:nvSpPr>
            <p:spPr bwMode="hidden">
              <a:xfrm>
                <a:off x="3188" y="2454"/>
                <a:ext cx="978" cy="332"/>
              </a:xfrm>
              <a:custGeom>
                <a:avLst/>
                <a:gdLst/>
                <a:ahLst/>
                <a:cxnLst>
                  <a:cxn ang="0">
                    <a:pos x="96" y="464"/>
                  </a:cxn>
                  <a:cxn ang="0">
                    <a:pos x="48" y="368"/>
                  </a:cxn>
                  <a:cxn ang="0">
                    <a:pos x="96" y="224"/>
                  </a:cxn>
                  <a:cxn ang="0">
                    <a:pos x="384" y="32"/>
                  </a:cxn>
                  <a:cxn ang="0">
                    <a:pos x="960" y="32"/>
                  </a:cxn>
                  <a:cxn ang="0">
                    <a:pos x="1584" y="224"/>
                  </a:cxn>
                  <a:cxn ang="0">
                    <a:pos x="1920" y="416"/>
                  </a:cxn>
                  <a:cxn ang="0">
                    <a:pos x="2004" y="544"/>
                  </a:cxn>
                  <a:cxn ang="0">
                    <a:pos x="1824" y="560"/>
                  </a:cxn>
                  <a:cxn ang="0">
                    <a:pos x="1488" y="464"/>
                  </a:cxn>
                  <a:cxn ang="0">
                    <a:pos x="960" y="320"/>
                  </a:cxn>
                  <a:cxn ang="0">
                    <a:pos x="480" y="320"/>
                  </a:cxn>
                  <a:cxn ang="0">
                    <a:pos x="336" y="368"/>
                  </a:cxn>
                  <a:cxn ang="0">
                    <a:pos x="336" y="416"/>
                  </a:cxn>
                  <a:cxn ang="0">
                    <a:pos x="528" y="368"/>
                  </a:cxn>
                  <a:cxn ang="0">
                    <a:pos x="960" y="368"/>
                  </a:cxn>
                  <a:cxn ang="0">
                    <a:pos x="1584" y="560"/>
                  </a:cxn>
                  <a:cxn ang="0">
                    <a:pos x="1632" y="608"/>
                  </a:cxn>
                  <a:cxn ang="0">
                    <a:pos x="1392" y="656"/>
                  </a:cxn>
                  <a:cxn ang="0">
                    <a:pos x="624" y="656"/>
                  </a:cxn>
                  <a:cxn ang="0">
                    <a:pos x="96" y="464"/>
                  </a:cxn>
                </a:cxnLst>
                <a:rect l="0" t="0" r="r" b="b"/>
                <a:pathLst>
                  <a:path w="2020" h="688">
                    <a:moveTo>
                      <a:pt x="96" y="464"/>
                    </a:moveTo>
                    <a:cubicBezTo>
                      <a:pt x="0" y="416"/>
                      <a:pt x="48" y="408"/>
                      <a:pt x="48" y="368"/>
                    </a:cubicBezTo>
                    <a:cubicBezTo>
                      <a:pt x="48" y="328"/>
                      <a:pt x="40" y="280"/>
                      <a:pt x="96" y="224"/>
                    </a:cubicBezTo>
                    <a:cubicBezTo>
                      <a:pt x="152" y="168"/>
                      <a:pt x="240" y="64"/>
                      <a:pt x="384" y="32"/>
                    </a:cubicBezTo>
                    <a:cubicBezTo>
                      <a:pt x="528" y="0"/>
                      <a:pt x="760" y="0"/>
                      <a:pt x="960" y="32"/>
                    </a:cubicBezTo>
                    <a:cubicBezTo>
                      <a:pt x="1160" y="64"/>
                      <a:pt x="1424" y="160"/>
                      <a:pt x="1584" y="224"/>
                    </a:cubicBezTo>
                    <a:cubicBezTo>
                      <a:pt x="1744" y="288"/>
                      <a:pt x="1850" y="363"/>
                      <a:pt x="1920" y="416"/>
                    </a:cubicBezTo>
                    <a:cubicBezTo>
                      <a:pt x="1990" y="469"/>
                      <a:pt x="2020" y="520"/>
                      <a:pt x="2004" y="544"/>
                    </a:cubicBezTo>
                    <a:cubicBezTo>
                      <a:pt x="1988" y="568"/>
                      <a:pt x="1910" y="573"/>
                      <a:pt x="1824" y="560"/>
                    </a:cubicBezTo>
                    <a:cubicBezTo>
                      <a:pt x="1738" y="547"/>
                      <a:pt x="1632" y="504"/>
                      <a:pt x="1488" y="464"/>
                    </a:cubicBezTo>
                    <a:cubicBezTo>
                      <a:pt x="1344" y="424"/>
                      <a:pt x="1128" y="344"/>
                      <a:pt x="960" y="320"/>
                    </a:cubicBezTo>
                    <a:cubicBezTo>
                      <a:pt x="792" y="296"/>
                      <a:pt x="584" y="312"/>
                      <a:pt x="480" y="320"/>
                    </a:cubicBezTo>
                    <a:cubicBezTo>
                      <a:pt x="376" y="328"/>
                      <a:pt x="360" y="352"/>
                      <a:pt x="336" y="368"/>
                    </a:cubicBezTo>
                    <a:cubicBezTo>
                      <a:pt x="312" y="384"/>
                      <a:pt x="304" y="416"/>
                      <a:pt x="336" y="416"/>
                    </a:cubicBezTo>
                    <a:cubicBezTo>
                      <a:pt x="368" y="416"/>
                      <a:pt x="424" y="376"/>
                      <a:pt x="528" y="368"/>
                    </a:cubicBezTo>
                    <a:cubicBezTo>
                      <a:pt x="632" y="360"/>
                      <a:pt x="784" y="336"/>
                      <a:pt x="960" y="368"/>
                    </a:cubicBezTo>
                    <a:cubicBezTo>
                      <a:pt x="1136" y="400"/>
                      <a:pt x="1472" y="520"/>
                      <a:pt x="1584" y="560"/>
                    </a:cubicBezTo>
                    <a:cubicBezTo>
                      <a:pt x="1696" y="600"/>
                      <a:pt x="1664" y="592"/>
                      <a:pt x="1632" y="608"/>
                    </a:cubicBezTo>
                    <a:cubicBezTo>
                      <a:pt x="1600" y="624"/>
                      <a:pt x="1560" y="648"/>
                      <a:pt x="1392" y="656"/>
                    </a:cubicBezTo>
                    <a:cubicBezTo>
                      <a:pt x="1224" y="664"/>
                      <a:pt x="840" y="688"/>
                      <a:pt x="624" y="656"/>
                    </a:cubicBezTo>
                    <a:cubicBezTo>
                      <a:pt x="408" y="624"/>
                      <a:pt x="192" y="512"/>
                      <a:pt x="96" y="464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176" name="Freeform 24"/>
              <p:cNvSpPr>
                <a:spLocks/>
              </p:cNvSpPr>
              <p:nvPr/>
            </p:nvSpPr>
            <p:spPr bwMode="hidden">
              <a:xfrm rot="-744944">
                <a:off x="3295" y="2728"/>
                <a:ext cx="706" cy="1014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177" name="Freeform 25"/>
              <p:cNvSpPr>
                <a:spLocks/>
              </p:cNvSpPr>
              <p:nvPr/>
            </p:nvSpPr>
            <p:spPr bwMode="hidden">
              <a:xfrm>
                <a:off x="2993" y="2966"/>
                <a:ext cx="474" cy="1164"/>
              </a:xfrm>
              <a:custGeom>
                <a:avLst/>
                <a:gdLst/>
                <a:ahLst/>
                <a:cxnLst>
                  <a:cxn ang="0">
                    <a:pos x="253" y="1432"/>
                  </a:cxn>
                  <a:cxn ang="0">
                    <a:pos x="82" y="881"/>
                  </a:cxn>
                  <a:cxn ang="0">
                    <a:pos x="12" y="296"/>
                  </a:cxn>
                  <a:cxn ang="0">
                    <a:pos x="156" y="56"/>
                  </a:cxn>
                  <a:cxn ang="0">
                    <a:pos x="444" y="56"/>
                  </a:cxn>
                  <a:cxn ang="0">
                    <a:pos x="636" y="392"/>
                  </a:cxn>
                  <a:cxn ang="0">
                    <a:pos x="876" y="1112"/>
                  </a:cxn>
                  <a:cxn ang="0">
                    <a:pos x="972" y="2024"/>
                  </a:cxn>
                  <a:cxn ang="0">
                    <a:pos x="924" y="2360"/>
                  </a:cxn>
                  <a:cxn ang="0">
                    <a:pos x="876" y="2312"/>
                  </a:cxn>
                  <a:cxn ang="0">
                    <a:pos x="828" y="1928"/>
                  </a:cxn>
                  <a:cxn ang="0">
                    <a:pos x="684" y="1304"/>
                  </a:cxn>
                  <a:cxn ang="0">
                    <a:pos x="396" y="488"/>
                  </a:cxn>
                  <a:cxn ang="0">
                    <a:pos x="300" y="344"/>
                  </a:cxn>
                  <a:cxn ang="0">
                    <a:pos x="300" y="440"/>
                  </a:cxn>
                  <a:cxn ang="0">
                    <a:pos x="540" y="1064"/>
                  </a:cxn>
                  <a:cxn ang="0">
                    <a:pos x="732" y="1784"/>
                  </a:cxn>
                  <a:cxn ang="0">
                    <a:pos x="780" y="2264"/>
                  </a:cxn>
                  <a:cxn ang="0">
                    <a:pos x="732" y="2312"/>
                  </a:cxn>
                  <a:cxn ang="0">
                    <a:pos x="496" y="1887"/>
                  </a:cxn>
                  <a:cxn ang="0">
                    <a:pos x="253" y="1432"/>
                  </a:cxn>
                </a:cxnLst>
                <a:rect l="0" t="0" r="r" b="b"/>
                <a:pathLst>
                  <a:path w="980" h="2408">
                    <a:moveTo>
                      <a:pt x="253" y="1432"/>
                    </a:moveTo>
                    <a:cubicBezTo>
                      <a:pt x="184" y="1264"/>
                      <a:pt x="122" y="1070"/>
                      <a:pt x="82" y="881"/>
                    </a:cubicBezTo>
                    <a:cubicBezTo>
                      <a:pt x="42" y="692"/>
                      <a:pt x="0" y="433"/>
                      <a:pt x="12" y="296"/>
                    </a:cubicBezTo>
                    <a:cubicBezTo>
                      <a:pt x="24" y="159"/>
                      <a:pt x="84" y="96"/>
                      <a:pt x="156" y="56"/>
                    </a:cubicBezTo>
                    <a:cubicBezTo>
                      <a:pt x="228" y="16"/>
                      <a:pt x="364" y="0"/>
                      <a:pt x="444" y="56"/>
                    </a:cubicBezTo>
                    <a:cubicBezTo>
                      <a:pt x="524" y="112"/>
                      <a:pt x="564" y="216"/>
                      <a:pt x="636" y="392"/>
                    </a:cubicBezTo>
                    <a:cubicBezTo>
                      <a:pt x="708" y="568"/>
                      <a:pt x="820" y="840"/>
                      <a:pt x="876" y="1112"/>
                    </a:cubicBezTo>
                    <a:cubicBezTo>
                      <a:pt x="932" y="1384"/>
                      <a:pt x="964" y="1816"/>
                      <a:pt x="972" y="2024"/>
                    </a:cubicBezTo>
                    <a:cubicBezTo>
                      <a:pt x="980" y="2232"/>
                      <a:pt x="940" y="2312"/>
                      <a:pt x="924" y="2360"/>
                    </a:cubicBezTo>
                    <a:cubicBezTo>
                      <a:pt x="908" y="2408"/>
                      <a:pt x="892" y="2384"/>
                      <a:pt x="876" y="2312"/>
                    </a:cubicBezTo>
                    <a:cubicBezTo>
                      <a:pt x="860" y="2240"/>
                      <a:pt x="860" y="2096"/>
                      <a:pt x="828" y="1928"/>
                    </a:cubicBezTo>
                    <a:cubicBezTo>
                      <a:pt x="796" y="1760"/>
                      <a:pt x="756" y="1544"/>
                      <a:pt x="684" y="1304"/>
                    </a:cubicBezTo>
                    <a:cubicBezTo>
                      <a:pt x="612" y="1064"/>
                      <a:pt x="460" y="648"/>
                      <a:pt x="396" y="488"/>
                    </a:cubicBezTo>
                    <a:cubicBezTo>
                      <a:pt x="332" y="328"/>
                      <a:pt x="316" y="352"/>
                      <a:pt x="300" y="344"/>
                    </a:cubicBezTo>
                    <a:cubicBezTo>
                      <a:pt x="284" y="336"/>
                      <a:pt x="260" y="320"/>
                      <a:pt x="300" y="440"/>
                    </a:cubicBezTo>
                    <a:cubicBezTo>
                      <a:pt x="340" y="560"/>
                      <a:pt x="468" y="840"/>
                      <a:pt x="540" y="1064"/>
                    </a:cubicBezTo>
                    <a:cubicBezTo>
                      <a:pt x="612" y="1288"/>
                      <a:pt x="692" y="1584"/>
                      <a:pt x="732" y="1784"/>
                    </a:cubicBezTo>
                    <a:cubicBezTo>
                      <a:pt x="772" y="1984"/>
                      <a:pt x="780" y="2176"/>
                      <a:pt x="780" y="2264"/>
                    </a:cubicBezTo>
                    <a:cubicBezTo>
                      <a:pt x="780" y="2352"/>
                      <a:pt x="779" y="2375"/>
                      <a:pt x="732" y="2312"/>
                    </a:cubicBezTo>
                    <a:cubicBezTo>
                      <a:pt x="685" y="2249"/>
                      <a:pt x="576" y="2034"/>
                      <a:pt x="496" y="1887"/>
                    </a:cubicBezTo>
                    <a:cubicBezTo>
                      <a:pt x="416" y="1740"/>
                      <a:pt x="304" y="1527"/>
                      <a:pt x="253" y="143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9178" name="Group 26"/>
              <p:cNvGrpSpPr>
                <a:grpSpLocks/>
              </p:cNvGrpSpPr>
              <p:nvPr/>
            </p:nvGrpSpPr>
            <p:grpSpPr bwMode="auto">
              <a:xfrm>
                <a:off x="2162" y="0"/>
                <a:ext cx="1981" cy="1676"/>
                <a:chOff x="2305" y="2222"/>
                <a:chExt cx="1981" cy="1676"/>
              </a:xfrm>
            </p:grpSpPr>
            <p:sp>
              <p:nvSpPr>
                <p:cNvPr id="49179" name="Freeform 27"/>
                <p:cNvSpPr>
                  <a:spLocks/>
                </p:cNvSpPr>
                <p:nvPr/>
              </p:nvSpPr>
              <p:spPr bwMode="hidden">
                <a:xfrm rot="2199825" flipH="1">
                  <a:off x="2305" y="2232"/>
                  <a:ext cx="479" cy="950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180" name="Freeform 28"/>
                <p:cNvSpPr>
                  <a:spLocks/>
                </p:cNvSpPr>
                <p:nvPr/>
              </p:nvSpPr>
              <p:spPr bwMode="hidden">
                <a:xfrm rot="21428822" flipH="1">
                  <a:off x="2414" y="2697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181" name="Freeform 29"/>
                <p:cNvSpPr>
                  <a:spLocks/>
                </p:cNvSpPr>
                <p:nvPr/>
              </p:nvSpPr>
              <p:spPr bwMode="hidden">
                <a:xfrm>
                  <a:off x="3308" y="2222"/>
                  <a:ext cx="978" cy="332"/>
                </a:xfrm>
                <a:custGeom>
                  <a:avLst/>
                  <a:gdLst/>
                  <a:ahLst/>
                  <a:cxnLst>
                    <a:cxn ang="0">
                      <a:pos x="96" y="464"/>
                    </a:cxn>
                    <a:cxn ang="0">
                      <a:pos x="48" y="368"/>
                    </a:cxn>
                    <a:cxn ang="0">
                      <a:pos x="96" y="224"/>
                    </a:cxn>
                    <a:cxn ang="0">
                      <a:pos x="384" y="32"/>
                    </a:cxn>
                    <a:cxn ang="0">
                      <a:pos x="960" y="32"/>
                    </a:cxn>
                    <a:cxn ang="0">
                      <a:pos x="1584" y="224"/>
                    </a:cxn>
                    <a:cxn ang="0">
                      <a:pos x="1920" y="416"/>
                    </a:cxn>
                    <a:cxn ang="0">
                      <a:pos x="2004" y="544"/>
                    </a:cxn>
                    <a:cxn ang="0">
                      <a:pos x="1824" y="560"/>
                    </a:cxn>
                    <a:cxn ang="0">
                      <a:pos x="1488" y="464"/>
                    </a:cxn>
                    <a:cxn ang="0">
                      <a:pos x="960" y="320"/>
                    </a:cxn>
                    <a:cxn ang="0">
                      <a:pos x="480" y="320"/>
                    </a:cxn>
                    <a:cxn ang="0">
                      <a:pos x="336" y="368"/>
                    </a:cxn>
                    <a:cxn ang="0">
                      <a:pos x="336" y="416"/>
                    </a:cxn>
                    <a:cxn ang="0">
                      <a:pos x="528" y="368"/>
                    </a:cxn>
                    <a:cxn ang="0">
                      <a:pos x="960" y="368"/>
                    </a:cxn>
                    <a:cxn ang="0">
                      <a:pos x="1584" y="560"/>
                    </a:cxn>
                    <a:cxn ang="0">
                      <a:pos x="1632" y="608"/>
                    </a:cxn>
                    <a:cxn ang="0">
                      <a:pos x="1392" y="656"/>
                    </a:cxn>
                    <a:cxn ang="0">
                      <a:pos x="624" y="656"/>
                    </a:cxn>
                    <a:cxn ang="0">
                      <a:pos x="96" y="464"/>
                    </a:cxn>
                  </a:cxnLst>
                  <a:rect l="0" t="0" r="r" b="b"/>
                  <a:pathLst>
                    <a:path w="2020" h="688">
                      <a:moveTo>
                        <a:pt x="96" y="464"/>
                      </a:moveTo>
                      <a:cubicBezTo>
                        <a:pt x="0" y="416"/>
                        <a:pt x="48" y="408"/>
                        <a:pt x="48" y="368"/>
                      </a:cubicBezTo>
                      <a:cubicBezTo>
                        <a:pt x="48" y="328"/>
                        <a:pt x="40" y="280"/>
                        <a:pt x="96" y="224"/>
                      </a:cubicBezTo>
                      <a:cubicBezTo>
                        <a:pt x="152" y="168"/>
                        <a:pt x="240" y="64"/>
                        <a:pt x="384" y="32"/>
                      </a:cubicBezTo>
                      <a:cubicBezTo>
                        <a:pt x="528" y="0"/>
                        <a:pt x="760" y="0"/>
                        <a:pt x="960" y="32"/>
                      </a:cubicBezTo>
                      <a:cubicBezTo>
                        <a:pt x="1160" y="64"/>
                        <a:pt x="1424" y="160"/>
                        <a:pt x="1584" y="224"/>
                      </a:cubicBezTo>
                      <a:cubicBezTo>
                        <a:pt x="1744" y="288"/>
                        <a:pt x="1850" y="363"/>
                        <a:pt x="1920" y="416"/>
                      </a:cubicBezTo>
                      <a:cubicBezTo>
                        <a:pt x="1990" y="469"/>
                        <a:pt x="2020" y="520"/>
                        <a:pt x="2004" y="544"/>
                      </a:cubicBezTo>
                      <a:cubicBezTo>
                        <a:pt x="1988" y="568"/>
                        <a:pt x="1910" y="573"/>
                        <a:pt x="1824" y="560"/>
                      </a:cubicBezTo>
                      <a:cubicBezTo>
                        <a:pt x="1738" y="547"/>
                        <a:pt x="1632" y="504"/>
                        <a:pt x="1488" y="464"/>
                      </a:cubicBezTo>
                      <a:cubicBezTo>
                        <a:pt x="1344" y="424"/>
                        <a:pt x="1128" y="344"/>
                        <a:pt x="960" y="320"/>
                      </a:cubicBezTo>
                      <a:cubicBezTo>
                        <a:pt x="792" y="296"/>
                        <a:pt x="584" y="312"/>
                        <a:pt x="480" y="320"/>
                      </a:cubicBezTo>
                      <a:cubicBezTo>
                        <a:pt x="376" y="328"/>
                        <a:pt x="360" y="352"/>
                        <a:pt x="336" y="368"/>
                      </a:cubicBezTo>
                      <a:cubicBezTo>
                        <a:pt x="312" y="384"/>
                        <a:pt x="304" y="416"/>
                        <a:pt x="336" y="416"/>
                      </a:cubicBezTo>
                      <a:cubicBezTo>
                        <a:pt x="368" y="416"/>
                        <a:pt x="424" y="376"/>
                        <a:pt x="528" y="368"/>
                      </a:cubicBezTo>
                      <a:cubicBezTo>
                        <a:pt x="632" y="360"/>
                        <a:pt x="784" y="336"/>
                        <a:pt x="960" y="368"/>
                      </a:cubicBezTo>
                      <a:cubicBezTo>
                        <a:pt x="1136" y="400"/>
                        <a:pt x="1472" y="520"/>
                        <a:pt x="1584" y="560"/>
                      </a:cubicBezTo>
                      <a:cubicBezTo>
                        <a:pt x="1696" y="600"/>
                        <a:pt x="1664" y="592"/>
                        <a:pt x="1632" y="608"/>
                      </a:cubicBezTo>
                      <a:cubicBezTo>
                        <a:pt x="1600" y="624"/>
                        <a:pt x="1560" y="648"/>
                        <a:pt x="1392" y="656"/>
                      </a:cubicBezTo>
                      <a:cubicBezTo>
                        <a:pt x="1224" y="664"/>
                        <a:pt x="840" y="688"/>
                        <a:pt x="624" y="656"/>
                      </a:cubicBezTo>
                      <a:cubicBezTo>
                        <a:pt x="408" y="624"/>
                        <a:pt x="192" y="512"/>
                        <a:pt x="96" y="46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182" name="Freeform 30"/>
                <p:cNvSpPr>
                  <a:spLocks/>
                </p:cNvSpPr>
                <p:nvPr/>
              </p:nvSpPr>
              <p:spPr bwMode="hidden">
                <a:xfrm rot="-744944">
                  <a:off x="3415" y="2496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183" name="Freeform 31"/>
                <p:cNvSpPr>
                  <a:spLocks/>
                </p:cNvSpPr>
                <p:nvPr/>
              </p:nvSpPr>
              <p:spPr bwMode="hidden">
                <a:xfrm>
                  <a:off x="3113" y="2734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9184" name="Group 32"/>
              <p:cNvGrpSpPr>
                <a:grpSpLocks/>
              </p:cNvGrpSpPr>
              <p:nvPr/>
            </p:nvGrpSpPr>
            <p:grpSpPr bwMode="auto">
              <a:xfrm>
                <a:off x="196" y="1100"/>
                <a:ext cx="2234" cy="1706"/>
                <a:chOff x="196" y="1100"/>
                <a:chExt cx="2234" cy="1706"/>
              </a:xfrm>
            </p:grpSpPr>
            <p:sp>
              <p:nvSpPr>
                <p:cNvPr id="49185" name="Freeform 33"/>
                <p:cNvSpPr>
                  <a:spLocks/>
                </p:cNvSpPr>
                <p:nvPr/>
              </p:nvSpPr>
              <p:spPr bwMode="hidden">
                <a:xfrm rot="-744944">
                  <a:off x="1583" y="1359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186" name="Freeform 34"/>
                <p:cNvSpPr>
                  <a:spLocks/>
                </p:cNvSpPr>
                <p:nvPr/>
              </p:nvSpPr>
              <p:spPr bwMode="hidden">
                <a:xfrm>
                  <a:off x="1295" y="1642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187" name="Freeform 35"/>
                <p:cNvSpPr>
                  <a:spLocks/>
                </p:cNvSpPr>
                <p:nvPr/>
              </p:nvSpPr>
              <p:spPr bwMode="hidden">
                <a:xfrm>
                  <a:off x="1452" y="1100"/>
                  <a:ext cx="978" cy="332"/>
                </a:xfrm>
                <a:custGeom>
                  <a:avLst/>
                  <a:gdLst/>
                  <a:ahLst/>
                  <a:cxnLst>
                    <a:cxn ang="0">
                      <a:pos x="96" y="464"/>
                    </a:cxn>
                    <a:cxn ang="0">
                      <a:pos x="48" y="368"/>
                    </a:cxn>
                    <a:cxn ang="0">
                      <a:pos x="96" y="224"/>
                    </a:cxn>
                    <a:cxn ang="0">
                      <a:pos x="384" y="32"/>
                    </a:cxn>
                    <a:cxn ang="0">
                      <a:pos x="960" y="32"/>
                    </a:cxn>
                    <a:cxn ang="0">
                      <a:pos x="1584" y="224"/>
                    </a:cxn>
                    <a:cxn ang="0">
                      <a:pos x="1920" y="416"/>
                    </a:cxn>
                    <a:cxn ang="0">
                      <a:pos x="2004" y="544"/>
                    </a:cxn>
                    <a:cxn ang="0">
                      <a:pos x="1824" y="560"/>
                    </a:cxn>
                    <a:cxn ang="0">
                      <a:pos x="1488" y="464"/>
                    </a:cxn>
                    <a:cxn ang="0">
                      <a:pos x="960" y="320"/>
                    </a:cxn>
                    <a:cxn ang="0">
                      <a:pos x="480" y="320"/>
                    </a:cxn>
                    <a:cxn ang="0">
                      <a:pos x="336" y="368"/>
                    </a:cxn>
                    <a:cxn ang="0">
                      <a:pos x="336" y="416"/>
                    </a:cxn>
                    <a:cxn ang="0">
                      <a:pos x="528" y="368"/>
                    </a:cxn>
                    <a:cxn ang="0">
                      <a:pos x="960" y="368"/>
                    </a:cxn>
                    <a:cxn ang="0">
                      <a:pos x="1584" y="560"/>
                    </a:cxn>
                    <a:cxn ang="0">
                      <a:pos x="1632" y="608"/>
                    </a:cxn>
                    <a:cxn ang="0">
                      <a:pos x="1392" y="656"/>
                    </a:cxn>
                    <a:cxn ang="0">
                      <a:pos x="624" y="656"/>
                    </a:cxn>
                    <a:cxn ang="0">
                      <a:pos x="96" y="464"/>
                    </a:cxn>
                  </a:cxnLst>
                  <a:rect l="0" t="0" r="r" b="b"/>
                  <a:pathLst>
                    <a:path w="2020" h="688">
                      <a:moveTo>
                        <a:pt x="96" y="464"/>
                      </a:moveTo>
                      <a:cubicBezTo>
                        <a:pt x="0" y="416"/>
                        <a:pt x="48" y="408"/>
                        <a:pt x="48" y="368"/>
                      </a:cubicBezTo>
                      <a:cubicBezTo>
                        <a:pt x="48" y="328"/>
                        <a:pt x="40" y="280"/>
                        <a:pt x="96" y="224"/>
                      </a:cubicBezTo>
                      <a:cubicBezTo>
                        <a:pt x="152" y="168"/>
                        <a:pt x="240" y="64"/>
                        <a:pt x="384" y="32"/>
                      </a:cubicBezTo>
                      <a:cubicBezTo>
                        <a:pt x="528" y="0"/>
                        <a:pt x="760" y="0"/>
                        <a:pt x="960" y="32"/>
                      </a:cubicBezTo>
                      <a:cubicBezTo>
                        <a:pt x="1160" y="64"/>
                        <a:pt x="1424" y="160"/>
                        <a:pt x="1584" y="224"/>
                      </a:cubicBezTo>
                      <a:cubicBezTo>
                        <a:pt x="1744" y="288"/>
                        <a:pt x="1850" y="363"/>
                        <a:pt x="1920" y="416"/>
                      </a:cubicBezTo>
                      <a:cubicBezTo>
                        <a:pt x="1990" y="469"/>
                        <a:pt x="2020" y="520"/>
                        <a:pt x="2004" y="544"/>
                      </a:cubicBezTo>
                      <a:cubicBezTo>
                        <a:pt x="1988" y="568"/>
                        <a:pt x="1910" y="573"/>
                        <a:pt x="1824" y="560"/>
                      </a:cubicBezTo>
                      <a:cubicBezTo>
                        <a:pt x="1738" y="547"/>
                        <a:pt x="1632" y="504"/>
                        <a:pt x="1488" y="464"/>
                      </a:cubicBezTo>
                      <a:cubicBezTo>
                        <a:pt x="1344" y="424"/>
                        <a:pt x="1128" y="344"/>
                        <a:pt x="960" y="320"/>
                      </a:cubicBezTo>
                      <a:cubicBezTo>
                        <a:pt x="792" y="296"/>
                        <a:pt x="584" y="312"/>
                        <a:pt x="480" y="320"/>
                      </a:cubicBezTo>
                      <a:cubicBezTo>
                        <a:pt x="376" y="328"/>
                        <a:pt x="360" y="352"/>
                        <a:pt x="336" y="368"/>
                      </a:cubicBezTo>
                      <a:cubicBezTo>
                        <a:pt x="312" y="384"/>
                        <a:pt x="304" y="416"/>
                        <a:pt x="336" y="416"/>
                      </a:cubicBezTo>
                      <a:cubicBezTo>
                        <a:pt x="368" y="416"/>
                        <a:pt x="424" y="376"/>
                        <a:pt x="528" y="368"/>
                      </a:cubicBezTo>
                      <a:cubicBezTo>
                        <a:pt x="632" y="360"/>
                        <a:pt x="784" y="336"/>
                        <a:pt x="960" y="368"/>
                      </a:cubicBezTo>
                      <a:cubicBezTo>
                        <a:pt x="1136" y="400"/>
                        <a:pt x="1472" y="520"/>
                        <a:pt x="1584" y="560"/>
                      </a:cubicBezTo>
                      <a:cubicBezTo>
                        <a:pt x="1696" y="600"/>
                        <a:pt x="1664" y="592"/>
                        <a:pt x="1632" y="608"/>
                      </a:cubicBezTo>
                      <a:cubicBezTo>
                        <a:pt x="1600" y="624"/>
                        <a:pt x="1560" y="648"/>
                        <a:pt x="1392" y="656"/>
                      </a:cubicBezTo>
                      <a:cubicBezTo>
                        <a:pt x="1224" y="664"/>
                        <a:pt x="840" y="688"/>
                        <a:pt x="624" y="656"/>
                      </a:cubicBezTo>
                      <a:cubicBezTo>
                        <a:pt x="408" y="624"/>
                        <a:pt x="192" y="512"/>
                        <a:pt x="96" y="464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188" name="Freeform 36"/>
                <p:cNvSpPr>
                  <a:spLocks/>
                </p:cNvSpPr>
                <p:nvPr/>
              </p:nvSpPr>
              <p:spPr bwMode="hidden">
                <a:xfrm rot="744944" flipH="1">
                  <a:off x="437" y="1510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189" name="Freeform 37"/>
                <p:cNvSpPr>
                  <a:spLocks/>
                </p:cNvSpPr>
                <p:nvPr/>
              </p:nvSpPr>
              <p:spPr bwMode="hidden">
                <a:xfrm rot="505459" flipH="1">
                  <a:off x="196" y="1235"/>
                  <a:ext cx="978" cy="332"/>
                </a:xfrm>
                <a:custGeom>
                  <a:avLst/>
                  <a:gdLst/>
                  <a:ahLst/>
                  <a:cxnLst>
                    <a:cxn ang="0">
                      <a:pos x="96" y="464"/>
                    </a:cxn>
                    <a:cxn ang="0">
                      <a:pos x="48" y="368"/>
                    </a:cxn>
                    <a:cxn ang="0">
                      <a:pos x="96" y="224"/>
                    </a:cxn>
                    <a:cxn ang="0">
                      <a:pos x="384" y="32"/>
                    </a:cxn>
                    <a:cxn ang="0">
                      <a:pos x="960" y="32"/>
                    </a:cxn>
                    <a:cxn ang="0">
                      <a:pos x="1584" y="224"/>
                    </a:cxn>
                    <a:cxn ang="0">
                      <a:pos x="1920" y="416"/>
                    </a:cxn>
                    <a:cxn ang="0">
                      <a:pos x="2004" y="544"/>
                    </a:cxn>
                    <a:cxn ang="0">
                      <a:pos x="1824" y="560"/>
                    </a:cxn>
                    <a:cxn ang="0">
                      <a:pos x="1488" y="464"/>
                    </a:cxn>
                    <a:cxn ang="0">
                      <a:pos x="960" y="320"/>
                    </a:cxn>
                    <a:cxn ang="0">
                      <a:pos x="480" y="320"/>
                    </a:cxn>
                    <a:cxn ang="0">
                      <a:pos x="336" y="368"/>
                    </a:cxn>
                    <a:cxn ang="0">
                      <a:pos x="336" y="416"/>
                    </a:cxn>
                    <a:cxn ang="0">
                      <a:pos x="528" y="368"/>
                    </a:cxn>
                    <a:cxn ang="0">
                      <a:pos x="960" y="368"/>
                    </a:cxn>
                    <a:cxn ang="0">
                      <a:pos x="1584" y="560"/>
                    </a:cxn>
                    <a:cxn ang="0">
                      <a:pos x="1632" y="608"/>
                    </a:cxn>
                    <a:cxn ang="0">
                      <a:pos x="1392" y="656"/>
                    </a:cxn>
                    <a:cxn ang="0">
                      <a:pos x="624" y="656"/>
                    </a:cxn>
                    <a:cxn ang="0">
                      <a:pos x="96" y="464"/>
                    </a:cxn>
                  </a:cxnLst>
                  <a:rect l="0" t="0" r="r" b="b"/>
                  <a:pathLst>
                    <a:path w="2020" h="688">
                      <a:moveTo>
                        <a:pt x="96" y="464"/>
                      </a:moveTo>
                      <a:cubicBezTo>
                        <a:pt x="0" y="416"/>
                        <a:pt x="48" y="408"/>
                        <a:pt x="48" y="368"/>
                      </a:cubicBezTo>
                      <a:cubicBezTo>
                        <a:pt x="48" y="328"/>
                        <a:pt x="40" y="280"/>
                        <a:pt x="96" y="224"/>
                      </a:cubicBezTo>
                      <a:cubicBezTo>
                        <a:pt x="152" y="168"/>
                        <a:pt x="240" y="64"/>
                        <a:pt x="384" y="32"/>
                      </a:cubicBezTo>
                      <a:cubicBezTo>
                        <a:pt x="528" y="0"/>
                        <a:pt x="760" y="0"/>
                        <a:pt x="960" y="32"/>
                      </a:cubicBezTo>
                      <a:cubicBezTo>
                        <a:pt x="1160" y="64"/>
                        <a:pt x="1424" y="160"/>
                        <a:pt x="1584" y="224"/>
                      </a:cubicBezTo>
                      <a:cubicBezTo>
                        <a:pt x="1744" y="288"/>
                        <a:pt x="1850" y="363"/>
                        <a:pt x="1920" y="416"/>
                      </a:cubicBezTo>
                      <a:cubicBezTo>
                        <a:pt x="1990" y="469"/>
                        <a:pt x="2020" y="520"/>
                        <a:pt x="2004" y="544"/>
                      </a:cubicBezTo>
                      <a:cubicBezTo>
                        <a:pt x="1988" y="568"/>
                        <a:pt x="1910" y="573"/>
                        <a:pt x="1824" y="560"/>
                      </a:cubicBezTo>
                      <a:cubicBezTo>
                        <a:pt x="1738" y="547"/>
                        <a:pt x="1632" y="504"/>
                        <a:pt x="1488" y="464"/>
                      </a:cubicBezTo>
                      <a:cubicBezTo>
                        <a:pt x="1344" y="424"/>
                        <a:pt x="1128" y="344"/>
                        <a:pt x="960" y="320"/>
                      </a:cubicBezTo>
                      <a:cubicBezTo>
                        <a:pt x="792" y="296"/>
                        <a:pt x="584" y="312"/>
                        <a:pt x="480" y="320"/>
                      </a:cubicBezTo>
                      <a:cubicBezTo>
                        <a:pt x="376" y="328"/>
                        <a:pt x="360" y="352"/>
                        <a:pt x="336" y="368"/>
                      </a:cubicBezTo>
                      <a:cubicBezTo>
                        <a:pt x="312" y="384"/>
                        <a:pt x="304" y="416"/>
                        <a:pt x="336" y="416"/>
                      </a:cubicBezTo>
                      <a:cubicBezTo>
                        <a:pt x="368" y="416"/>
                        <a:pt x="424" y="376"/>
                        <a:pt x="528" y="368"/>
                      </a:cubicBezTo>
                      <a:cubicBezTo>
                        <a:pt x="632" y="360"/>
                        <a:pt x="784" y="336"/>
                        <a:pt x="960" y="368"/>
                      </a:cubicBezTo>
                      <a:cubicBezTo>
                        <a:pt x="1136" y="400"/>
                        <a:pt x="1472" y="520"/>
                        <a:pt x="1584" y="560"/>
                      </a:cubicBezTo>
                      <a:cubicBezTo>
                        <a:pt x="1696" y="600"/>
                        <a:pt x="1664" y="592"/>
                        <a:pt x="1632" y="608"/>
                      </a:cubicBezTo>
                      <a:cubicBezTo>
                        <a:pt x="1600" y="624"/>
                        <a:pt x="1560" y="648"/>
                        <a:pt x="1392" y="656"/>
                      </a:cubicBezTo>
                      <a:cubicBezTo>
                        <a:pt x="1224" y="664"/>
                        <a:pt x="840" y="688"/>
                        <a:pt x="624" y="656"/>
                      </a:cubicBezTo>
                      <a:cubicBezTo>
                        <a:pt x="408" y="624"/>
                        <a:pt x="192" y="512"/>
                        <a:pt x="96" y="464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9190" name="Group 38"/>
              <p:cNvGrpSpPr>
                <a:grpSpLocks/>
              </p:cNvGrpSpPr>
              <p:nvPr/>
            </p:nvGrpSpPr>
            <p:grpSpPr bwMode="auto">
              <a:xfrm>
                <a:off x="4660" y="0"/>
                <a:ext cx="385" cy="4308"/>
                <a:chOff x="4660" y="0"/>
                <a:chExt cx="385" cy="4308"/>
              </a:xfrm>
            </p:grpSpPr>
            <p:sp>
              <p:nvSpPr>
                <p:cNvPr id="49191" name="Freeform 39"/>
                <p:cNvSpPr>
                  <a:spLocks/>
                </p:cNvSpPr>
                <p:nvPr/>
              </p:nvSpPr>
              <p:spPr bwMode="hidden">
                <a:xfrm>
                  <a:off x="4676" y="0"/>
                  <a:ext cx="369" cy="2611"/>
                </a:xfrm>
                <a:custGeom>
                  <a:avLst/>
                  <a:gdLst/>
                  <a:ahLst/>
                  <a:cxnLst>
                    <a:cxn ang="0">
                      <a:pos x="22" y="0"/>
                    </a:cxn>
                    <a:cxn ang="0">
                      <a:pos x="14" y="1622"/>
                    </a:cxn>
                    <a:cxn ang="0">
                      <a:pos x="6" y="2547"/>
                    </a:cxn>
                    <a:cxn ang="0">
                      <a:pos x="38" y="2604"/>
                    </a:cxn>
                    <a:cxn ang="0">
                      <a:pos x="184" y="2588"/>
                    </a:cxn>
                    <a:cxn ang="0">
                      <a:pos x="339" y="2596"/>
                    </a:cxn>
                    <a:cxn ang="0">
                      <a:pos x="363" y="2531"/>
                    </a:cxn>
                    <a:cxn ang="0">
                      <a:pos x="339" y="1679"/>
                    </a:cxn>
                    <a:cxn ang="0">
                      <a:pos x="339" y="0"/>
                    </a:cxn>
                    <a:cxn ang="0">
                      <a:pos x="22" y="0"/>
                    </a:cxn>
                  </a:cxnLst>
                  <a:rect l="0" t="0" r="r" b="b"/>
                  <a:pathLst>
                    <a:path w="369" h="2611">
                      <a:moveTo>
                        <a:pt x="22" y="0"/>
                      </a:moveTo>
                      <a:lnTo>
                        <a:pt x="14" y="1622"/>
                      </a:lnTo>
                      <a:cubicBezTo>
                        <a:pt x="14" y="1622"/>
                        <a:pt x="10" y="2084"/>
                        <a:pt x="6" y="2547"/>
                      </a:cubicBezTo>
                      <a:cubicBezTo>
                        <a:pt x="0" y="2588"/>
                        <a:pt x="8" y="2597"/>
                        <a:pt x="38" y="2604"/>
                      </a:cubicBezTo>
                      <a:cubicBezTo>
                        <a:pt x="68" y="2611"/>
                        <a:pt x="134" y="2589"/>
                        <a:pt x="184" y="2588"/>
                      </a:cubicBezTo>
                      <a:cubicBezTo>
                        <a:pt x="234" y="2587"/>
                        <a:pt x="309" y="2605"/>
                        <a:pt x="339" y="2596"/>
                      </a:cubicBezTo>
                      <a:cubicBezTo>
                        <a:pt x="369" y="2587"/>
                        <a:pt x="366" y="2567"/>
                        <a:pt x="363" y="2531"/>
                      </a:cubicBezTo>
                      <a:cubicBezTo>
                        <a:pt x="363" y="2378"/>
                        <a:pt x="343" y="2101"/>
                        <a:pt x="339" y="1679"/>
                      </a:cubicBezTo>
                      <a:lnTo>
                        <a:pt x="339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192" name="Freeform 40"/>
                <p:cNvSpPr>
                  <a:spLocks/>
                </p:cNvSpPr>
                <p:nvPr/>
              </p:nvSpPr>
              <p:spPr bwMode="hidden">
                <a:xfrm>
                  <a:off x="4767" y="2173"/>
                  <a:ext cx="251" cy="390"/>
                </a:xfrm>
                <a:custGeom>
                  <a:avLst/>
                  <a:gdLst/>
                  <a:ahLst/>
                  <a:cxnLst>
                    <a:cxn ang="0">
                      <a:pos x="32" y="379"/>
                    </a:cxn>
                    <a:cxn ang="0">
                      <a:pos x="77" y="364"/>
                    </a:cxn>
                    <a:cxn ang="0">
                      <a:pos x="152" y="370"/>
                    </a:cxn>
                    <a:cxn ang="0">
                      <a:pos x="209" y="388"/>
                    </a:cxn>
                    <a:cxn ang="0">
                      <a:pos x="242" y="379"/>
                    </a:cxn>
                    <a:cxn ang="0">
                      <a:pos x="248" y="328"/>
                    </a:cxn>
                    <a:cxn ang="0">
                      <a:pos x="227" y="175"/>
                    </a:cxn>
                    <a:cxn ang="0">
                      <a:pos x="194" y="130"/>
                    </a:cxn>
                    <a:cxn ang="0">
                      <a:pos x="179" y="295"/>
                    </a:cxn>
                    <a:cxn ang="0">
                      <a:pos x="152" y="307"/>
                    </a:cxn>
                    <a:cxn ang="0">
                      <a:pos x="134" y="163"/>
                    </a:cxn>
                    <a:cxn ang="0">
                      <a:pos x="65" y="13"/>
                    </a:cxn>
                    <a:cxn ang="0">
                      <a:pos x="29" y="85"/>
                    </a:cxn>
                    <a:cxn ang="0">
                      <a:pos x="26" y="271"/>
                    </a:cxn>
                    <a:cxn ang="0">
                      <a:pos x="2" y="337"/>
                    </a:cxn>
                    <a:cxn ang="0">
                      <a:pos x="11" y="379"/>
                    </a:cxn>
                    <a:cxn ang="0">
                      <a:pos x="32" y="379"/>
                    </a:cxn>
                  </a:cxnLst>
                  <a:rect l="0" t="0" r="r" b="b"/>
                  <a:pathLst>
                    <a:path w="251" h="390">
                      <a:moveTo>
                        <a:pt x="32" y="379"/>
                      </a:moveTo>
                      <a:cubicBezTo>
                        <a:pt x="43" y="377"/>
                        <a:pt x="57" y="366"/>
                        <a:pt x="77" y="364"/>
                      </a:cubicBezTo>
                      <a:cubicBezTo>
                        <a:pt x="97" y="362"/>
                        <a:pt x="130" y="366"/>
                        <a:pt x="152" y="370"/>
                      </a:cubicBezTo>
                      <a:cubicBezTo>
                        <a:pt x="174" y="374"/>
                        <a:pt x="194" y="386"/>
                        <a:pt x="209" y="388"/>
                      </a:cubicBezTo>
                      <a:cubicBezTo>
                        <a:pt x="224" y="390"/>
                        <a:pt x="235" y="389"/>
                        <a:pt x="242" y="379"/>
                      </a:cubicBezTo>
                      <a:cubicBezTo>
                        <a:pt x="249" y="369"/>
                        <a:pt x="251" y="362"/>
                        <a:pt x="248" y="328"/>
                      </a:cubicBezTo>
                      <a:cubicBezTo>
                        <a:pt x="245" y="294"/>
                        <a:pt x="236" y="208"/>
                        <a:pt x="227" y="175"/>
                      </a:cubicBezTo>
                      <a:cubicBezTo>
                        <a:pt x="218" y="142"/>
                        <a:pt x="202" y="110"/>
                        <a:pt x="194" y="130"/>
                      </a:cubicBezTo>
                      <a:cubicBezTo>
                        <a:pt x="186" y="150"/>
                        <a:pt x="186" y="266"/>
                        <a:pt x="179" y="295"/>
                      </a:cubicBezTo>
                      <a:cubicBezTo>
                        <a:pt x="172" y="324"/>
                        <a:pt x="159" y="329"/>
                        <a:pt x="152" y="307"/>
                      </a:cubicBezTo>
                      <a:cubicBezTo>
                        <a:pt x="145" y="285"/>
                        <a:pt x="149" y="212"/>
                        <a:pt x="134" y="163"/>
                      </a:cubicBezTo>
                      <a:cubicBezTo>
                        <a:pt x="119" y="114"/>
                        <a:pt x="82" y="26"/>
                        <a:pt x="65" y="13"/>
                      </a:cubicBezTo>
                      <a:cubicBezTo>
                        <a:pt x="48" y="0"/>
                        <a:pt x="35" y="42"/>
                        <a:pt x="29" y="85"/>
                      </a:cubicBezTo>
                      <a:cubicBezTo>
                        <a:pt x="23" y="128"/>
                        <a:pt x="30" y="229"/>
                        <a:pt x="26" y="271"/>
                      </a:cubicBezTo>
                      <a:cubicBezTo>
                        <a:pt x="22" y="313"/>
                        <a:pt x="4" y="319"/>
                        <a:pt x="2" y="337"/>
                      </a:cubicBezTo>
                      <a:cubicBezTo>
                        <a:pt x="0" y="355"/>
                        <a:pt x="5" y="373"/>
                        <a:pt x="11" y="379"/>
                      </a:cubicBezTo>
                      <a:cubicBezTo>
                        <a:pt x="17" y="385"/>
                        <a:pt x="21" y="381"/>
                        <a:pt x="32" y="379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193" name="Freeform 41"/>
                <p:cNvSpPr>
                  <a:spLocks/>
                </p:cNvSpPr>
                <p:nvPr/>
              </p:nvSpPr>
              <p:spPr bwMode="hidden">
                <a:xfrm>
                  <a:off x="4660" y="2594"/>
                  <a:ext cx="378" cy="1714"/>
                </a:xfrm>
                <a:custGeom>
                  <a:avLst/>
                  <a:gdLst/>
                  <a:ahLst/>
                  <a:cxnLst>
                    <a:cxn ang="0">
                      <a:pos x="0" y="1714"/>
                    </a:cxn>
                    <a:cxn ang="0">
                      <a:pos x="15" y="420"/>
                    </a:cxn>
                    <a:cxn ang="0">
                      <a:pos x="19" y="63"/>
                    </a:cxn>
                    <a:cxn ang="0">
                      <a:pos x="79" y="39"/>
                    </a:cxn>
                    <a:cxn ang="0">
                      <a:pos x="202" y="18"/>
                    </a:cxn>
                    <a:cxn ang="0">
                      <a:pos x="351" y="23"/>
                    </a:cxn>
                    <a:cxn ang="0">
                      <a:pos x="366" y="120"/>
                    </a:cxn>
                    <a:cxn ang="0">
                      <a:pos x="359" y="741"/>
                    </a:cxn>
                    <a:cxn ang="0">
                      <a:pos x="351" y="1714"/>
                    </a:cxn>
                    <a:cxn ang="0">
                      <a:pos x="0" y="1714"/>
                    </a:cxn>
                  </a:cxnLst>
                  <a:rect l="0" t="0" r="r" b="b"/>
                  <a:pathLst>
                    <a:path w="378" h="1714">
                      <a:moveTo>
                        <a:pt x="0" y="1714"/>
                      </a:moveTo>
                      <a:cubicBezTo>
                        <a:pt x="15" y="1400"/>
                        <a:pt x="10" y="693"/>
                        <a:pt x="15" y="420"/>
                      </a:cubicBezTo>
                      <a:cubicBezTo>
                        <a:pt x="18" y="145"/>
                        <a:pt x="8" y="126"/>
                        <a:pt x="19" y="63"/>
                      </a:cubicBezTo>
                      <a:cubicBezTo>
                        <a:pt x="30" y="0"/>
                        <a:pt x="49" y="46"/>
                        <a:pt x="79" y="39"/>
                      </a:cubicBezTo>
                      <a:cubicBezTo>
                        <a:pt x="109" y="32"/>
                        <a:pt x="157" y="21"/>
                        <a:pt x="202" y="18"/>
                      </a:cubicBezTo>
                      <a:cubicBezTo>
                        <a:pt x="268" y="33"/>
                        <a:pt x="324" y="6"/>
                        <a:pt x="351" y="23"/>
                      </a:cubicBezTo>
                      <a:cubicBezTo>
                        <a:pt x="378" y="40"/>
                        <a:pt x="370" y="51"/>
                        <a:pt x="366" y="120"/>
                      </a:cubicBezTo>
                      <a:cubicBezTo>
                        <a:pt x="367" y="240"/>
                        <a:pt x="362" y="475"/>
                        <a:pt x="359" y="741"/>
                      </a:cubicBezTo>
                      <a:cubicBezTo>
                        <a:pt x="356" y="1007"/>
                        <a:pt x="351" y="1430"/>
                        <a:pt x="351" y="1714"/>
                      </a:cubicBezTo>
                      <a:cubicBezTo>
                        <a:pt x="351" y="1714"/>
                        <a:pt x="0" y="1714"/>
                        <a:pt x="0" y="171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194" name="Freeform 42"/>
                <p:cNvSpPr>
                  <a:spLocks/>
                </p:cNvSpPr>
                <p:nvPr/>
              </p:nvSpPr>
              <p:spPr bwMode="hidden">
                <a:xfrm>
                  <a:off x="4785" y="2643"/>
                  <a:ext cx="146" cy="154"/>
                </a:xfrm>
                <a:custGeom>
                  <a:avLst/>
                  <a:gdLst/>
                  <a:ahLst/>
                  <a:cxnLst>
                    <a:cxn ang="0">
                      <a:pos x="14" y="11"/>
                    </a:cxn>
                    <a:cxn ang="0">
                      <a:pos x="92" y="2"/>
                    </a:cxn>
                    <a:cxn ang="0">
                      <a:pos x="140" y="14"/>
                    </a:cxn>
                    <a:cxn ang="0">
                      <a:pos x="128" y="89"/>
                    </a:cxn>
                    <a:cxn ang="0">
                      <a:pos x="116" y="146"/>
                    </a:cxn>
                    <a:cxn ang="0">
                      <a:pos x="74" y="134"/>
                    </a:cxn>
                    <a:cxn ang="0">
                      <a:pos x="32" y="128"/>
                    </a:cxn>
                    <a:cxn ang="0">
                      <a:pos x="5" y="56"/>
                    </a:cxn>
                    <a:cxn ang="0">
                      <a:pos x="14" y="11"/>
                    </a:cxn>
                  </a:cxnLst>
                  <a:rect l="0" t="0" r="r" b="b"/>
                  <a:pathLst>
                    <a:path w="146" h="154">
                      <a:moveTo>
                        <a:pt x="14" y="11"/>
                      </a:moveTo>
                      <a:cubicBezTo>
                        <a:pt x="28" y="2"/>
                        <a:pt x="71" y="2"/>
                        <a:pt x="92" y="2"/>
                      </a:cubicBezTo>
                      <a:cubicBezTo>
                        <a:pt x="113" y="2"/>
                        <a:pt x="134" y="0"/>
                        <a:pt x="140" y="14"/>
                      </a:cubicBezTo>
                      <a:cubicBezTo>
                        <a:pt x="146" y="28"/>
                        <a:pt x="132" y="67"/>
                        <a:pt x="128" y="89"/>
                      </a:cubicBezTo>
                      <a:cubicBezTo>
                        <a:pt x="124" y="111"/>
                        <a:pt x="125" y="138"/>
                        <a:pt x="116" y="146"/>
                      </a:cubicBezTo>
                      <a:cubicBezTo>
                        <a:pt x="107" y="154"/>
                        <a:pt x="88" y="137"/>
                        <a:pt x="74" y="134"/>
                      </a:cubicBezTo>
                      <a:cubicBezTo>
                        <a:pt x="60" y="131"/>
                        <a:pt x="44" y="141"/>
                        <a:pt x="32" y="128"/>
                      </a:cubicBezTo>
                      <a:cubicBezTo>
                        <a:pt x="20" y="115"/>
                        <a:pt x="8" y="75"/>
                        <a:pt x="5" y="56"/>
                      </a:cubicBezTo>
                      <a:cubicBezTo>
                        <a:pt x="2" y="37"/>
                        <a:pt x="0" y="20"/>
                        <a:pt x="14" y="11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9195" name="Group 43"/>
              <p:cNvGrpSpPr>
                <a:grpSpLocks/>
              </p:cNvGrpSpPr>
              <p:nvPr/>
            </p:nvGrpSpPr>
            <p:grpSpPr bwMode="auto">
              <a:xfrm>
                <a:off x="3500" y="0"/>
                <a:ext cx="494" cy="4313"/>
                <a:chOff x="3792" y="-7"/>
                <a:chExt cx="494" cy="4328"/>
              </a:xfrm>
            </p:grpSpPr>
            <p:sp>
              <p:nvSpPr>
                <p:cNvPr id="49196" name="Freeform 44"/>
                <p:cNvSpPr>
                  <a:spLocks/>
                </p:cNvSpPr>
                <p:nvPr/>
              </p:nvSpPr>
              <p:spPr bwMode="hidden">
                <a:xfrm>
                  <a:off x="3792" y="0"/>
                  <a:ext cx="416" cy="4321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18" y="406"/>
                    </a:cxn>
                    <a:cxn ang="0">
                      <a:pos x="3" y="662"/>
                    </a:cxn>
                    <a:cxn ang="0">
                      <a:pos x="8" y="713"/>
                    </a:cxn>
                    <a:cxn ang="0">
                      <a:pos x="24" y="740"/>
                    </a:cxn>
                    <a:cxn ang="0">
                      <a:pos x="42" y="758"/>
                    </a:cxn>
                    <a:cxn ang="0">
                      <a:pos x="36" y="803"/>
                    </a:cxn>
                    <a:cxn ang="0">
                      <a:pos x="12" y="824"/>
                    </a:cxn>
                    <a:cxn ang="0">
                      <a:pos x="0" y="878"/>
                    </a:cxn>
                    <a:cxn ang="0">
                      <a:pos x="9" y="2903"/>
                    </a:cxn>
                    <a:cxn ang="0">
                      <a:pos x="9" y="3276"/>
                    </a:cxn>
                    <a:cxn ang="0">
                      <a:pos x="16" y="3330"/>
                    </a:cxn>
                    <a:cxn ang="0">
                      <a:pos x="42" y="3354"/>
                    </a:cxn>
                    <a:cxn ang="0">
                      <a:pos x="51" y="3390"/>
                    </a:cxn>
                    <a:cxn ang="0">
                      <a:pos x="39" y="3427"/>
                    </a:cxn>
                    <a:cxn ang="0">
                      <a:pos x="24" y="3466"/>
                    </a:cxn>
                    <a:cxn ang="0">
                      <a:pos x="31" y="4321"/>
                    </a:cxn>
                    <a:cxn ang="0">
                      <a:pos x="102" y="4317"/>
                    </a:cxn>
                    <a:cxn ang="0">
                      <a:pos x="93" y="3529"/>
                    </a:cxn>
                    <a:cxn ang="0">
                      <a:pos x="117" y="3496"/>
                    </a:cxn>
                    <a:cxn ang="0">
                      <a:pos x="156" y="3493"/>
                    </a:cxn>
                    <a:cxn ang="0">
                      <a:pos x="297" y="3502"/>
                    </a:cxn>
                    <a:cxn ang="0">
                      <a:pos x="345" y="3502"/>
                    </a:cxn>
                    <a:cxn ang="0">
                      <a:pos x="357" y="3478"/>
                    </a:cxn>
                    <a:cxn ang="0">
                      <a:pos x="315" y="3459"/>
                    </a:cxn>
                    <a:cxn ang="0">
                      <a:pos x="128" y="3444"/>
                    </a:cxn>
                    <a:cxn ang="0">
                      <a:pos x="99" y="3430"/>
                    </a:cxn>
                    <a:cxn ang="0">
                      <a:pos x="120" y="3408"/>
                    </a:cxn>
                    <a:cxn ang="0">
                      <a:pos x="210" y="3399"/>
                    </a:cxn>
                    <a:cxn ang="0">
                      <a:pos x="337" y="3398"/>
                    </a:cxn>
                    <a:cxn ang="0">
                      <a:pos x="381" y="3381"/>
                    </a:cxn>
                    <a:cxn ang="0">
                      <a:pos x="128" y="3375"/>
                    </a:cxn>
                    <a:cxn ang="0">
                      <a:pos x="87" y="3336"/>
                    </a:cxn>
                    <a:cxn ang="0">
                      <a:pos x="68" y="3285"/>
                    </a:cxn>
                    <a:cxn ang="0">
                      <a:pos x="63" y="1525"/>
                    </a:cxn>
                    <a:cxn ang="0">
                      <a:pos x="68" y="885"/>
                    </a:cxn>
                    <a:cxn ang="0">
                      <a:pos x="84" y="851"/>
                    </a:cxn>
                    <a:cxn ang="0">
                      <a:pos x="120" y="832"/>
                    </a:cxn>
                    <a:cxn ang="0">
                      <a:pos x="405" y="825"/>
                    </a:cxn>
                    <a:cxn ang="0">
                      <a:pos x="405" y="765"/>
                    </a:cxn>
                    <a:cxn ang="0">
                      <a:pos x="203" y="765"/>
                    </a:cxn>
                    <a:cxn ang="0">
                      <a:pos x="150" y="752"/>
                    </a:cxn>
                    <a:cxn ang="0">
                      <a:pos x="105" y="728"/>
                    </a:cxn>
                    <a:cxn ang="0">
                      <a:pos x="75" y="705"/>
                    </a:cxn>
                    <a:cxn ang="0">
                      <a:pos x="60" y="645"/>
                    </a:cxn>
                    <a:cxn ang="0">
                      <a:pos x="81" y="316"/>
                    </a:cxn>
                    <a:cxn ang="0">
                      <a:pos x="81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416" h="4321">
                      <a:moveTo>
                        <a:pt x="12" y="0"/>
                      </a:moveTo>
                      <a:lnTo>
                        <a:pt x="18" y="406"/>
                      </a:lnTo>
                      <a:lnTo>
                        <a:pt x="3" y="662"/>
                      </a:lnTo>
                      <a:lnTo>
                        <a:pt x="8" y="713"/>
                      </a:lnTo>
                      <a:lnTo>
                        <a:pt x="24" y="740"/>
                      </a:lnTo>
                      <a:lnTo>
                        <a:pt x="42" y="758"/>
                      </a:lnTo>
                      <a:lnTo>
                        <a:pt x="36" y="803"/>
                      </a:lnTo>
                      <a:lnTo>
                        <a:pt x="12" y="824"/>
                      </a:lnTo>
                      <a:lnTo>
                        <a:pt x="0" y="878"/>
                      </a:lnTo>
                      <a:cubicBezTo>
                        <a:pt x="0" y="1224"/>
                        <a:pt x="8" y="2504"/>
                        <a:pt x="9" y="2903"/>
                      </a:cubicBezTo>
                      <a:cubicBezTo>
                        <a:pt x="10" y="3302"/>
                        <a:pt x="8" y="3205"/>
                        <a:pt x="9" y="3276"/>
                      </a:cubicBezTo>
                      <a:lnTo>
                        <a:pt x="16" y="3330"/>
                      </a:lnTo>
                      <a:lnTo>
                        <a:pt x="42" y="3354"/>
                      </a:lnTo>
                      <a:lnTo>
                        <a:pt x="51" y="3390"/>
                      </a:lnTo>
                      <a:lnTo>
                        <a:pt x="39" y="3427"/>
                      </a:lnTo>
                      <a:lnTo>
                        <a:pt x="24" y="3466"/>
                      </a:lnTo>
                      <a:cubicBezTo>
                        <a:pt x="23" y="3615"/>
                        <a:pt x="18" y="4179"/>
                        <a:pt x="31" y="4321"/>
                      </a:cubicBezTo>
                      <a:lnTo>
                        <a:pt x="102" y="4317"/>
                      </a:lnTo>
                      <a:cubicBezTo>
                        <a:pt x="112" y="4185"/>
                        <a:pt x="91" y="3666"/>
                        <a:pt x="93" y="3529"/>
                      </a:cubicBezTo>
                      <a:lnTo>
                        <a:pt x="117" y="3496"/>
                      </a:lnTo>
                      <a:lnTo>
                        <a:pt x="156" y="3493"/>
                      </a:lnTo>
                      <a:cubicBezTo>
                        <a:pt x="186" y="3494"/>
                        <a:pt x="266" y="3501"/>
                        <a:pt x="297" y="3502"/>
                      </a:cubicBezTo>
                      <a:cubicBezTo>
                        <a:pt x="328" y="3503"/>
                        <a:pt x="335" y="3506"/>
                        <a:pt x="345" y="3502"/>
                      </a:cubicBezTo>
                      <a:cubicBezTo>
                        <a:pt x="355" y="3498"/>
                        <a:pt x="362" y="3485"/>
                        <a:pt x="357" y="3478"/>
                      </a:cubicBezTo>
                      <a:cubicBezTo>
                        <a:pt x="352" y="3471"/>
                        <a:pt x="353" y="3465"/>
                        <a:pt x="315" y="3459"/>
                      </a:cubicBezTo>
                      <a:cubicBezTo>
                        <a:pt x="277" y="3453"/>
                        <a:pt x="164" y="3449"/>
                        <a:pt x="128" y="3444"/>
                      </a:cubicBezTo>
                      <a:cubicBezTo>
                        <a:pt x="92" y="3439"/>
                        <a:pt x="100" y="3436"/>
                        <a:pt x="99" y="3430"/>
                      </a:cubicBezTo>
                      <a:cubicBezTo>
                        <a:pt x="98" y="3424"/>
                        <a:pt x="102" y="3413"/>
                        <a:pt x="120" y="3408"/>
                      </a:cubicBezTo>
                      <a:lnTo>
                        <a:pt x="210" y="3399"/>
                      </a:lnTo>
                      <a:cubicBezTo>
                        <a:pt x="246" y="3397"/>
                        <a:pt x="309" y="3401"/>
                        <a:pt x="337" y="3398"/>
                      </a:cubicBezTo>
                      <a:cubicBezTo>
                        <a:pt x="365" y="3395"/>
                        <a:pt x="416" y="3385"/>
                        <a:pt x="381" y="3381"/>
                      </a:cubicBezTo>
                      <a:cubicBezTo>
                        <a:pt x="346" y="3377"/>
                        <a:pt x="177" y="3382"/>
                        <a:pt x="128" y="3375"/>
                      </a:cubicBezTo>
                      <a:lnTo>
                        <a:pt x="87" y="3336"/>
                      </a:lnTo>
                      <a:lnTo>
                        <a:pt x="68" y="3285"/>
                      </a:lnTo>
                      <a:cubicBezTo>
                        <a:pt x="64" y="2983"/>
                        <a:pt x="63" y="1925"/>
                        <a:pt x="63" y="1525"/>
                      </a:cubicBezTo>
                      <a:lnTo>
                        <a:pt x="68" y="885"/>
                      </a:lnTo>
                      <a:lnTo>
                        <a:pt x="84" y="851"/>
                      </a:lnTo>
                      <a:lnTo>
                        <a:pt x="120" y="832"/>
                      </a:lnTo>
                      <a:lnTo>
                        <a:pt x="405" y="825"/>
                      </a:lnTo>
                      <a:lnTo>
                        <a:pt x="405" y="765"/>
                      </a:lnTo>
                      <a:lnTo>
                        <a:pt x="203" y="765"/>
                      </a:lnTo>
                      <a:lnTo>
                        <a:pt x="150" y="752"/>
                      </a:lnTo>
                      <a:lnTo>
                        <a:pt x="105" y="728"/>
                      </a:lnTo>
                      <a:lnTo>
                        <a:pt x="75" y="705"/>
                      </a:lnTo>
                      <a:lnTo>
                        <a:pt x="60" y="645"/>
                      </a:lnTo>
                      <a:lnTo>
                        <a:pt x="81" y="316"/>
                      </a:lnTo>
                      <a:lnTo>
                        <a:pt x="81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197" name="Freeform 45"/>
                <p:cNvSpPr>
                  <a:spLocks/>
                </p:cNvSpPr>
                <p:nvPr/>
              </p:nvSpPr>
              <p:spPr bwMode="hidden">
                <a:xfrm>
                  <a:off x="4099" y="-7"/>
                  <a:ext cx="187" cy="4323"/>
                </a:xfrm>
                <a:custGeom>
                  <a:avLst/>
                  <a:gdLst/>
                  <a:ahLst/>
                  <a:cxnLst>
                    <a:cxn ang="0">
                      <a:pos x="142" y="0"/>
                    </a:cxn>
                    <a:cxn ang="0">
                      <a:pos x="157" y="658"/>
                    </a:cxn>
                    <a:cxn ang="0">
                      <a:pos x="142" y="733"/>
                    </a:cxn>
                    <a:cxn ang="0">
                      <a:pos x="90" y="763"/>
                    </a:cxn>
                    <a:cxn ang="0">
                      <a:pos x="53" y="792"/>
                    </a:cxn>
                    <a:cxn ang="0">
                      <a:pos x="83" y="830"/>
                    </a:cxn>
                    <a:cxn ang="0">
                      <a:pos x="127" y="837"/>
                    </a:cxn>
                    <a:cxn ang="0">
                      <a:pos x="157" y="875"/>
                    </a:cxn>
                    <a:cxn ang="0">
                      <a:pos x="157" y="1152"/>
                    </a:cxn>
                    <a:cxn ang="0">
                      <a:pos x="135" y="1466"/>
                    </a:cxn>
                    <a:cxn ang="0">
                      <a:pos x="135" y="2573"/>
                    </a:cxn>
                    <a:cxn ang="0">
                      <a:pos x="165" y="3037"/>
                    </a:cxn>
                    <a:cxn ang="0">
                      <a:pos x="180" y="3298"/>
                    </a:cxn>
                    <a:cxn ang="0">
                      <a:pos x="142" y="3418"/>
                    </a:cxn>
                    <a:cxn ang="0">
                      <a:pos x="150" y="3463"/>
                    </a:cxn>
                    <a:cxn ang="0">
                      <a:pos x="172" y="3523"/>
                    </a:cxn>
                    <a:cxn ang="0">
                      <a:pos x="187" y="3807"/>
                    </a:cxn>
                    <a:cxn ang="0">
                      <a:pos x="187" y="4323"/>
                    </a:cxn>
                    <a:cxn ang="0">
                      <a:pos x="120" y="4316"/>
                    </a:cxn>
                    <a:cxn ang="0">
                      <a:pos x="105" y="3605"/>
                    </a:cxn>
                    <a:cxn ang="0">
                      <a:pos x="68" y="3463"/>
                    </a:cxn>
                    <a:cxn ang="0">
                      <a:pos x="83" y="3381"/>
                    </a:cxn>
                    <a:cxn ang="0">
                      <a:pos x="127" y="3313"/>
                    </a:cxn>
                    <a:cxn ang="0">
                      <a:pos x="98" y="3081"/>
                    </a:cxn>
                    <a:cxn ang="0">
                      <a:pos x="83" y="2573"/>
                    </a:cxn>
                    <a:cxn ang="0">
                      <a:pos x="83" y="1825"/>
                    </a:cxn>
                    <a:cxn ang="0">
                      <a:pos x="75" y="1264"/>
                    </a:cxn>
                    <a:cxn ang="0">
                      <a:pos x="83" y="950"/>
                    </a:cxn>
                    <a:cxn ang="0">
                      <a:pos x="38" y="852"/>
                    </a:cxn>
                    <a:cxn ang="0">
                      <a:pos x="0" y="807"/>
                    </a:cxn>
                    <a:cxn ang="0">
                      <a:pos x="75" y="718"/>
                    </a:cxn>
                    <a:cxn ang="0">
                      <a:pos x="105" y="605"/>
                    </a:cxn>
                    <a:cxn ang="0">
                      <a:pos x="90" y="119"/>
                    </a:cxn>
                    <a:cxn ang="0">
                      <a:pos x="75" y="7"/>
                    </a:cxn>
                    <a:cxn ang="0">
                      <a:pos x="142" y="0"/>
                    </a:cxn>
                  </a:cxnLst>
                  <a:rect l="0" t="0" r="r" b="b"/>
                  <a:pathLst>
                    <a:path w="187" h="4323">
                      <a:moveTo>
                        <a:pt x="142" y="0"/>
                      </a:moveTo>
                      <a:lnTo>
                        <a:pt x="157" y="658"/>
                      </a:lnTo>
                      <a:lnTo>
                        <a:pt x="142" y="733"/>
                      </a:lnTo>
                      <a:lnTo>
                        <a:pt x="90" y="763"/>
                      </a:lnTo>
                      <a:lnTo>
                        <a:pt x="53" y="792"/>
                      </a:lnTo>
                      <a:lnTo>
                        <a:pt x="83" y="830"/>
                      </a:lnTo>
                      <a:lnTo>
                        <a:pt x="127" y="837"/>
                      </a:lnTo>
                      <a:lnTo>
                        <a:pt x="157" y="875"/>
                      </a:lnTo>
                      <a:lnTo>
                        <a:pt x="157" y="1152"/>
                      </a:lnTo>
                      <a:lnTo>
                        <a:pt x="135" y="1466"/>
                      </a:lnTo>
                      <a:lnTo>
                        <a:pt x="135" y="2573"/>
                      </a:lnTo>
                      <a:lnTo>
                        <a:pt x="165" y="3037"/>
                      </a:lnTo>
                      <a:lnTo>
                        <a:pt x="180" y="3298"/>
                      </a:lnTo>
                      <a:lnTo>
                        <a:pt x="142" y="3418"/>
                      </a:lnTo>
                      <a:lnTo>
                        <a:pt x="150" y="3463"/>
                      </a:lnTo>
                      <a:lnTo>
                        <a:pt x="172" y="3523"/>
                      </a:lnTo>
                      <a:lnTo>
                        <a:pt x="187" y="3807"/>
                      </a:lnTo>
                      <a:lnTo>
                        <a:pt x="187" y="4323"/>
                      </a:lnTo>
                      <a:lnTo>
                        <a:pt x="120" y="4316"/>
                      </a:lnTo>
                      <a:lnTo>
                        <a:pt x="105" y="3605"/>
                      </a:lnTo>
                      <a:lnTo>
                        <a:pt x="68" y="3463"/>
                      </a:lnTo>
                      <a:lnTo>
                        <a:pt x="83" y="3381"/>
                      </a:lnTo>
                      <a:lnTo>
                        <a:pt x="127" y="3313"/>
                      </a:lnTo>
                      <a:lnTo>
                        <a:pt x="98" y="3081"/>
                      </a:lnTo>
                      <a:lnTo>
                        <a:pt x="83" y="2573"/>
                      </a:lnTo>
                      <a:lnTo>
                        <a:pt x="83" y="1825"/>
                      </a:lnTo>
                      <a:lnTo>
                        <a:pt x="75" y="1264"/>
                      </a:lnTo>
                      <a:lnTo>
                        <a:pt x="83" y="950"/>
                      </a:lnTo>
                      <a:lnTo>
                        <a:pt x="38" y="852"/>
                      </a:lnTo>
                      <a:lnTo>
                        <a:pt x="0" y="807"/>
                      </a:lnTo>
                      <a:lnTo>
                        <a:pt x="75" y="718"/>
                      </a:lnTo>
                      <a:lnTo>
                        <a:pt x="105" y="605"/>
                      </a:lnTo>
                      <a:lnTo>
                        <a:pt x="90" y="119"/>
                      </a:lnTo>
                      <a:lnTo>
                        <a:pt x="75" y="7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9198" name="Group 46"/>
              <p:cNvGrpSpPr>
                <a:grpSpLocks/>
              </p:cNvGrpSpPr>
              <p:nvPr/>
            </p:nvGrpSpPr>
            <p:grpSpPr bwMode="auto">
              <a:xfrm>
                <a:off x="2956" y="1201"/>
                <a:ext cx="1762" cy="1448"/>
                <a:chOff x="3387" y="1456"/>
                <a:chExt cx="1707" cy="1402"/>
              </a:xfrm>
            </p:grpSpPr>
            <p:sp>
              <p:nvSpPr>
                <p:cNvPr id="49199" name="Freeform 47"/>
                <p:cNvSpPr>
                  <a:spLocks/>
                </p:cNvSpPr>
                <p:nvPr/>
              </p:nvSpPr>
              <p:spPr bwMode="hidden">
                <a:xfrm rot="21428822" flipH="1">
                  <a:off x="3387" y="1657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200" name="Freeform 48"/>
                <p:cNvSpPr>
                  <a:spLocks/>
                </p:cNvSpPr>
                <p:nvPr/>
              </p:nvSpPr>
              <p:spPr bwMode="hidden">
                <a:xfrm rot="-744944">
                  <a:off x="4388" y="1456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201" name="Freeform 49"/>
                <p:cNvSpPr>
                  <a:spLocks/>
                </p:cNvSpPr>
                <p:nvPr/>
              </p:nvSpPr>
              <p:spPr bwMode="hidden">
                <a:xfrm>
                  <a:off x="4086" y="1694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9202" name="Freeform 50"/>
              <p:cNvSpPr>
                <a:spLocks/>
              </p:cNvSpPr>
              <p:nvPr/>
            </p:nvSpPr>
            <p:spPr bwMode="hidden">
              <a:xfrm rot="21428822" flipH="1">
                <a:off x="4882" y="660"/>
                <a:ext cx="496" cy="713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203" name="Freeform 51"/>
              <p:cNvSpPr>
                <a:spLocks/>
              </p:cNvSpPr>
              <p:nvPr/>
            </p:nvSpPr>
            <p:spPr bwMode="hidden">
              <a:xfrm>
                <a:off x="5541" y="574"/>
                <a:ext cx="216" cy="365"/>
              </a:xfrm>
              <a:custGeom>
                <a:avLst/>
                <a:gdLst/>
                <a:ahLst/>
                <a:cxnLst>
                  <a:cxn ang="0">
                    <a:pos x="39" y="8"/>
                  </a:cxn>
                  <a:cxn ang="0">
                    <a:pos x="213" y="23"/>
                  </a:cxn>
                  <a:cxn ang="0">
                    <a:pos x="216" y="146"/>
                  </a:cxn>
                  <a:cxn ang="0">
                    <a:pos x="84" y="66"/>
                  </a:cxn>
                  <a:cxn ang="0">
                    <a:pos x="72" y="85"/>
                  </a:cxn>
                  <a:cxn ang="0">
                    <a:pos x="169" y="147"/>
                  </a:cxn>
                  <a:cxn ang="0">
                    <a:pos x="213" y="194"/>
                  </a:cxn>
                  <a:cxn ang="0">
                    <a:pos x="216" y="365"/>
                  </a:cxn>
                  <a:cxn ang="0">
                    <a:pos x="45" y="192"/>
                  </a:cxn>
                  <a:cxn ang="0">
                    <a:pos x="1" y="68"/>
                  </a:cxn>
                  <a:cxn ang="0">
                    <a:pos x="39" y="8"/>
                  </a:cxn>
                </a:cxnLst>
                <a:rect l="0" t="0" r="r" b="b"/>
                <a:pathLst>
                  <a:path w="216" h="365">
                    <a:moveTo>
                      <a:pt x="39" y="8"/>
                    </a:moveTo>
                    <a:cubicBezTo>
                      <a:pt x="74" y="1"/>
                      <a:pt x="183" y="0"/>
                      <a:pt x="213" y="23"/>
                    </a:cubicBezTo>
                    <a:lnTo>
                      <a:pt x="216" y="146"/>
                    </a:lnTo>
                    <a:cubicBezTo>
                      <a:pt x="195" y="153"/>
                      <a:pt x="108" y="76"/>
                      <a:pt x="84" y="66"/>
                    </a:cubicBezTo>
                    <a:cubicBezTo>
                      <a:pt x="60" y="56"/>
                      <a:pt x="58" y="72"/>
                      <a:pt x="72" y="85"/>
                    </a:cubicBezTo>
                    <a:cubicBezTo>
                      <a:pt x="86" y="99"/>
                      <a:pt x="146" y="129"/>
                      <a:pt x="169" y="147"/>
                    </a:cubicBezTo>
                    <a:cubicBezTo>
                      <a:pt x="192" y="165"/>
                      <a:pt x="205" y="158"/>
                      <a:pt x="213" y="194"/>
                    </a:cubicBezTo>
                    <a:lnTo>
                      <a:pt x="216" y="365"/>
                    </a:lnTo>
                    <a:cubicBezTo>
                      <a:pt x="188" y="365"/>
                      <a:pt x="81" y="242"/>
                      <a:pt x="45" y="192"/>
                    </a:cubicBezTo>
                    <a:cubicBezTo>
                      <a:pt x="9" y="142"/>
                      <a:pt x="2" y="98"/>
                      <a:pt x="1" y="68"/>
                    </a:cubicBezTo>
                    <a:cubicBezTo>
                      <a:pt x="0" y="37"/>
                      <a:pt x="3" y="16"/>
                      <a:pt x="39" y="8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204" name="Freeform 52"/>
              <p:cNvSpPr>
                <a:spLocks/>
              </p:cNvSpPr>
              <p:nvPr/>
            </p:nvSpPr>
            <p:spPr bwMode="hidden">
              <a:xfrm>
                <a:off x="5373" y="686"/>
                <a:ext cx="334" cy="819"/>
              </a:xfrm>
              <a:custGeom>
                <a:avLst/>
                <a:gdLst/>
                <a:ahLst/>
                <a:cxnLst>
                  <a:cxn ang="0">
                    <a:pos x="253" y="1432"/>
                  </a:cxn>
                  <a:cxn ang="0">
                    <a:pos x="82" y="881"/>
                  </a:cxn>
                  <a:cxn ang="0">
                    <a:pos x="12" y="296"/>
                  </a:cxn>
                  <a:cxn ang="0">
                    <a:pos x="156" y="56"/>
                  </a:cxn>
                  <a:cxn ang="0">
                    <a:pos x="444" y="56"/>
                  </a:cxn>
                  <a:cxn ang="0">
                    <a:pos x="636" y="392"/>
                  </a:cxn>
                  <a:cxn ang="0">
                    <a:pos x="876" y="1112"/>
                  </a:cxn>
                  <a:cxn ang="0">
                    <a:pos x="972" y="2024"/>
                  </a:cxn>
                  <a:cxn ang="0">
                    <a:pos x="924" y="2360"/>
                  </a:cxn>
                  <a:cxn ang="0">
                    <a:pos x="876" y="2312"/>
                  </a:cxn>
                  <a:cxn ang="0">
                    <a:pos x="828" y="1928"/>
                  </a:cxn>
                  <a:cxn ang="0">
                    <a:pos x="684" y="1304"/>
                  </a:cxn>
                  <a:cxn ang="0">
                    <a:pos x="396" y="488"/>
                  </a:cxn>
                  <a:cxn ang="0">
                    <a:pos x="300" y="344"/>
                  </a:cxn>
                  <a:cxn ang="0">
                    <a:pos x="300" y="440"/>
                  </a:cxn>
                  <a:cxn ang="0">
                    <a:pos x="540" y="1064"/>
                  </a:cxn>
                  <a:cxn ang="0">
                    <a:pos x="732" y="1784"/>
                  </a:cxn>
                  <a:cxn ang="0">
                    <a:pos x="780" y="2264"/>
                  </a:cxn>
                  <a:cxn ang="0">
                    <a:pos x="732" y="2312"/>
                  </a:cxn>
                  <a:cxn ang="0">
                    <a:pos x="496" y="1887"/>
                  </a:cxn>
                  <a:cxn ang="0">
                    <a:pos x="253" y="1432"/>
                  </a:cxn>
                </a:cxnLst>
                <a:rect l="0" t="0" r="r" b="b"/>
                <a:pathLst>
                  <a:path w="980" h="2408">
                    <a:moveTo>
                      <a:pt x="253" y="1432"/>
                    </a:moveTo>
                    <a:cubicBezTo>
                      <a:pt x="184" y="1264"/>
                      <a:pt x="122" y="1070"/>
                      <a:pt x="82" y="881"/>
                    </a:cubicBezTo>
                    <a:cubicBezTo>
                      <a:pt x="42" y="692"/>
                      <a:pt x="0" y="433"/>
                      <a:pt x="12" y="296"/>
                    </a:cubicBezTo>
                    <a:cubicBezTo>
                      <a:pt x="24" y="159"/>
                      <a:pt x="84" y="96"/>
                      <a:pt x="156" y="56"/>
                    </a:cubicBezTo>
                    <a:cubicBezTo>
                      <a:pt x="228" y="16"/>
                      <a:pt x="364" y="0"/>
                      <a:pt x="444" y="56"/>
                    </a:cubicBezTo>
                    <a:cubicBezTo>
                      <a:pt x="524" y="112"/>
                      <a:pt x="564" y="216"/>
                      <a:pt x="636" y="392"/>
                    </a:cubicBezTo>
                    <a:cubicBezTo>
                      <a:pt x="708" y="568"/>
                      <a:pt x="820" y="840"/>
                      <a:pt x="876" y="1112"/>
                    </a:cubicBezTo>
                    <a:cubicBezTo>
                      <a:pt x="932" y="1384"/>
                      <a:pt x="964" y="1816"/>
                      <a:pt x="972" y="2024"/>
                    </a:cubicBezTo>
                    <a:cubicBezTo>
                      <a:pt x="980" y="2232"/>
                      <a:pt x="940" y="2312"/>
                      <a:pt x="924" y="2360"/>
                    </a:cubicBezTo>
                    <a:cubicBezTo>
                      <a:pt x="908" y="2408"/>
                      <a:pt x="892" y="2384"/>
                      <a:pt x="876" y="2312"/>
                    </a:cubicBezTo>
                    <a:cubicBezTo>
                      <a:pt x="860" y="2240"/>
                      <a:pt x="860" y="2096"/>
                      <a:pt x="828" y="1928"/>
                    </a:cubicBezTo>
                    <a:cubicBezTo>
                      <a:pt x="796" y="1760"/>
                      <a:pt x="756" y="1544"/>
                      <a:pt x="684" y="1304"/>
                    </a:cubicBezTo>
                    <a:cubicBezTo>
                      <a:pt x="612" y="1064"/>
                      <a:pt x="460" y="648"/>
                      <a:pt x="396" y="488"/>
                    </a:cubicBezTo>
                    <a:cubicBezTo>
                      <a:pt x="332" y="328"/>
                      <a:pt x="316" y="352"/>
                      <a:pt x="300" y="344"/>
                    </a:cubicBezTo>
                    <a:cubicBezTo>
                      <a:pt x="284" y="336"/>
                      <a:pt x="260" y="320"/>
                      <a:pt x="300" y="440"/>
                    </a:cubicBezTo>
                    <a:cubicBezTo>
                      <a:pt x="340" y="560"/>
                      <a:pt x="468" y="840"/>
                      <a:pt x="540" y="1064"/>
                    </a:cubicBezTo>
                    <a:cubicBezTo>
                      <a:pt x="612" y="1288"/>
                      <a:pt x="692" y="1584"/>
                      <a:pt x="732" y="1784"/>
                    </a:cubicBezTo>
                    <a:cubicBezTo>
                      <a:pt x="772" y="1984"/>
                      <a:pt x="780" y="2176"/>
                      <a:pt x="780" y="2264"/>
                    </a:cubicBezTo>
                    <a:cubicBezTo>
                      <a:pt x="780" y="2352"/>
                      <a:pt x="779" y="2375"/>
                      <a:pt x="732" y="2312"/>
                    </a:cubicBezTo>
                    <a:cubicBezTo>
                      <a:pt x="685" y="2249"/>
                      <a:pt x="576" y="2034"/>
                      <a:pt x="496" y="1887"/>
                    </a:cubicBezTo>
                    <a:cubicBezTo>
                      <a:pt x="416" y="1740"/>
                      <a:pt x="304" y="1527"/>
                      <a:pt x="253" y="1432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9205" name="Group 53"/>
              <p:cNvGrpSpPr>
                <a:grpSpLocks/>
              </p:cNvGrpSpPr>
              <p:nvPr/>
            </p:nvGrpSpPr>
            <p:grpSpPr bwMode="auto">
              <a:xfrm>
                <a:off x="4358" y="2718"/>
                <a:ext cx="1200" cy="986"/>
                <a:chOff x="3387" y="1456"/>
                <a:chExt cx="1707" cy="1402"/>
              </a:xfrm>
            </p:grpSpPr>
            <p:sp>
              <p:nvSpPr>
                <p:cNvPr id="49206" name="Freeform 54"/>
                <p:cNvSpPr>
                  <a:spLocks/>
                </p:cNvSpPr>
                <p:nvPr/>
              </p:nvSpPr>
              <p:spPr bwMode="hidden">
                <a:xfrm rot="21428822" flipH="1">
                  <a:off x="3387" y="1657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207" name="Freeform 55"/>
                <p:cNvSpPr>
                  <a:spLocks/>
                </p:cNvSpPr>
                <p:nvPr/>
              </p:nvSpPr>
              <p:spPr bwMode="hidden">
                <a:xfrm rot="-744944">
                  <a:off x="4388" y="1456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208" name="Freeform 56"/>
                <p:cNvSpPr>
                  <a:spLocks/>
                </p:cNvSpPr>
                <p:nvPr/>
              </p:nvSpPr>
              <p:spPr bwMode="hidden">
                <a:xfrm>
                  <a:off x="4086" y="1694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9209" name="Group 57"/>
              <p:cNvGrpSpPr>
                <a:grpSpLocks/>
              </p:cNvGrpSpPr>
              <p:nvPr/>
            </p:nvGrpSpPr>
            <p:grpSpPr bwMode="auto">
              <a:xfrm>
                <a:off x="1478" y="3479"/>
                <a:ext cx="930" cy="764"/>
                <a:chOff x="3387" y="1456"/>
                <a:chExt cx="1707" cy="1402"/>
              </a:xfrm>
            </p:grpSpPr>
            <p:sp>
              <p:nvSpPr>
                <p:cNvPr id="49210" name="Freeform 58"/>
                <p:cNvSpPr>
                  <a:spLocks/>
                </p:cNvSpPr>
                <p:nvPr/>
              </p:nvSpPr>
              <p:spPr bwMode="hidden">
                <a:xfrm rot="21428822" flipH="1">
                  <a:off x="3387" y="1657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211" name="Freeform 59"/>
                <p:cNvSpPr>
                  <a:spLocks/>
                </p:cNvSpPr>
                <p:nvPr/>
              </p:nvSpPr>
              <p:spPr bwMode="hidden">
                <a:xfrm rot="-744944">
                  <a:off x="4388" y="1456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212" name="Freeform 60"/>
                <p:cNvSpPr>
                  <a:spLocks/>
                </p:cNvSpPr>
                <p:nvPr/>
              </p:nvSpPr>
              <p:spPr bwMode="hidden">
                <a:xfrm>
                  <a:off x="4086" y="1694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9213" name="Freeform 61"/>
              <p:cNvSpPr>
                <a:spLocks/>
              </p:cNvSpPr>
              <p:nvPr/>
            </p:nvSpPr>
            <p:spPr bwMode="hidden">
              <a:xfrm rot="-744944">
                <a:off x="818" y="3141"/>
                <a:ext cx="527" cy="756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214" name="Freeform 62"/>
              <p:cNvSpPr>
                <a:spLocks/>
              </p:cNvSpPr>
              <p:nvPr/>
            </p:nvSpPr>
            <p:spPr bwMode="hidden">
              <a:xfrm>
                <a:off x="604" y="3352"/>
                <a:ext cx="353" cy="868"/>
              </a:xfrm>
              <a:custGeom>
                <a:avLst/>
                <a:gdLst/>
                <a:ahLst/>
                <a:cxnLst>
                  <a:cxn ang="0">
                    <a:pos x="253" y="1432"/>
                  </a:cxn>
                  <a:cxn ang="0">
                    <a:pos x="82" y="881"/>
                  </a:cxn>
                  <a:cxn ang="0">
                    <a:pos x="12" y="296"/>
                  </a:cxn>
                  <a:cxn ang="0">
                    <a:pos x="156" y="56"/>
                  </a:cxn>
                  <a:cxn ang="0">
                    <a:pos x="444" y="56"/>
                  </a:cxn>
                  <a:cxn ang="0">
                    <a:pos x="636" y="392"/>
                  </a:cxn>
                  <a:cxn ang="0">
                    <a:pos x="876" y="1112"/>
                  </a:cxn>
                  <a:cxn ang="0">
                    <a:pos x="972" y="2024"/>
                  </a:cxn>
                  <a:cxn ang="0">
                    <a:pos x="924" y="2360"/>
                  </a:cxn>
                  <a:cxn ang="0">
                    <a:pos x="876" y="2312"/>
                  </a:cxn>
                  <a:cxn ang="0">
                    <a:pos x="828" y="1928"/>
                  </a:cxn>
                  <a:cxn ang="0">
                    <a:pos x="684" y="1304"/>
                  </a:cxn>
                  <a:cxn ang="0">
                    <a:pos x="396" y="488"/>
                  </a:cxn>
                  <a:cxn ang="0">
                    <a:pos x="300" y="344"/>
                  </a:cxn>
                  <a:cxn ang="0">
                    <a:pos x="300" y="440"/>
                  </a:cxn>
                  <a:cxn ang="0">
                    <a:pos x="540" y="1064"/>
                  </a:cxn>
                  <a:cxn ang="0">
                    <a:pos x="732" y="1784"/>
                  </a:cxn>
                  <a:cxn ang="0">
                    <a:pos x="780" y="2264"/>
                  </a:cxn>
                  <a:cxn ang="0">
                    <a:pos x="732" y="2312"/>
                  </a:cxn>
                  <a:cxn ang="0">
                    <a:pos x="496" y="1887"/>
                  </a:cxn>
                  <a:cxn ang="0">
                    <a:pos x="253" y="1432"/>
                  </a:cxn>
                </a:cxnLst>
                <a:rect l="0" t="0" r="r" b="b"/>
                <a:pathLst>
                  <a:path w="980" h="2408">
                    <a:moveTo>
                      <a:pt x="253" y="1432"/>
                    </a:moveTo>
                    <a:cubicBezTo>
                      <a:pt x="184" y="1264"/>
                      <a:pt x="122" y="1070"/>
                      <a:pt x="82" y="881"/>
                    </a:cubicBezTo>
                    <a:cubicBezTo>
                      <a:pt x="42" y="692"/>
                      <a:pt x="0" y="433"/>
                      <a:pt x="12" y="296"/>
                    </a:cubicBezTo>
                    <a:cubicBezTo>
                      <a:pt x="24" y="159"/>
                      <a:pt x="84" y="96"/>
                      <a:pt x="156" y="56"/>
                    </a:cubicBezTo>
                    <a:cubicBezTo>
                      <a:pt x="228" y="16"/>
                      <a:pt x="364" y="0"/>
                      <a:pt x="444" y="56"/>
                    </a:cubicBezTo>
                    <a:cubicBezTo>
                      <a:pt x="524" y="112"/>
                      <a:pt x="564" y="216"/>
                      <a:pt x="636" y="392"/>
                    </a:cubicBezTo>
                    <a:cubicBezTo>
                      <a:pt x="708" y="568"/>
                      <a:pt x="820" y="840"/>
                      <a:pt x="876" y="1112"/>
                    </a:cubicBezTo>
                    <a:cubicBezTo>
                      <a:pt x="932" y="1384"/>
                      <a:pt x="964" y="1816"/>
                      <a:pt x="972" y="2024"/>
                    </a:cubicBezTo>
                    <a:cubicBezTo>
                      <a:pt x="980" y="2232"/>
                      <a:pt x="940" y="2312"/>
                      <a:pt x="924" y="2360"/>
                    </a:cubicBezTo>
                    <a:cubicBezTo>
                      <a:pt x="908" y="2408"/>
                      <a:pt x="892" y="2384"/>
                      <a:pt x="876" y="2312"/>
                    </a:cubicBezTo>
                    <a:cubicBezTo>
                      <a:pt x="860" y="2240"/>
                      <a:pt x="860" y="2096"/>
                      <a:pt x="828" y="1928"/>
                    </a:cubicBezTo>
                    <a:cubicBezTo>
                      <a:pt x="796" y="1760"/>
                      <a:pt x="756" y="1544"/>
                      <a:pt x="684" y="1304"/>
                    </a:cubicBezTo>
                    <a:cubicBezTo>
                      <a:pt x="612" y="1064"/>
                      <a:pt x="460" y="648"/>
                      <a:pt x="396" y="488"/>
                    </a:cubicBezTo>
                    <a:cubicBezTo>
                      <a:pt x="332" y="328"/>
                      <a:pt x="316" y="352"/>
                      <a:pt x="300" y="344"/>
                    </a:cubicBezTo>
                    <a:cubicBezTo>
                      <a:pt x="284" y="336"/>
                      <a:pt x="260" y="320"/>
                      <a:pt x="300" y="440"/>
                    </a:cubicBezTo>
                    <a:cubicBezTo>
                      <a:pt x="340" y="560"/>
                      <a:pt x="468" y="840"/>
                      <a:pt x="540" y="1064"/>
                    </a:cubicBezTo>
                    <a:cubicBezTo>
                      <a:pt x="612" y="1288"/>
                      <a:pt x="692" y="1584"/>
                      <a:pt x="732" y="1784"/>
                    </a:cubicBezTo>
                    <a:cubicBezTo>
                      <a:pt x="772" y="1984"/>
                      <a:pt x="780" y="2176"/>
                      <a:pt x="780" y="2264"/>
                    </a:cubicBezTo>
                    <a:cubicBezTo>
                      <a:pt x="780" y="2352"/>
                      <a:pt x="779" y="2375"/>
                      <a:pt x="732" y="2312"/>
                    </a:cubicBezTo>
                    <a:cubicBezTo>
                      <a:pt x="685" y="2249"/>
                      <a:pt x="576" y="2034"/>
                      <a:pt x="496" y="1887"/>
                    </a:cubicBezTo>
                    <a:cubicBezTo>
                      <a:pt x="416" y="1740"/>
                      <a:pt x="304" y="1527"/>
                      <a:pt x="253" y="143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215" name="Freeform 63"/>
              <p:cNvSpPr>
                <a:spLocks/>
              </p:cNvSpPr>
              <p:nvPr/>
            </p:nvSpPr>
            <p:spPr bwMode="hidden">
              <a:xfrm>
                <a:off x="721" y="2948"/>
                <a:ext cx="729" cy="248"/>
              </a:xfrm>
              <a:custGeom>
                <a:avLst/>
                <a:gdLst/>
                <a:ahLst/>
                <a:cxnLst>
                  <a:cxn ang="0">
                    <a:pos x="96" y="464"/>
                  </a:cxn>
                  <a:cxn ang="0">
                    <a:pos x="48" y="368"/>
                  </a:cxn>
                  <a:cxn ang="0">
                    <a:pos x="96" y="224"/>
                  </a:cxn>
                  <a:cxn ang="0">
                    <a:pos x="384" y="32"/>
                  </a:cxn>
                  <a:cxn ang="0">
                    <a:pos x="960" y="32"/>
                  </a:cxn>
                  <a:cxn ang="0">
                    <a:pos x="1584" y="224"/>
                  </a:cxn>
                  <a:cxn ang="0">
                    <a:pos x="1920" y="416"/>
                  </a:cxn>
                  <a:cxn ang="0">
                    <a:pos x="2004" y="544"/>
                  </a:cxn>
                  <a:cxn ang="0">
                    <a:pos x="1824" y="560"/>
                  </a:cxn>
                  <a:cxn ang="0">
                    <a:pos x="1488" y="464"/>
                  </a:cxn>
                  <a:cxn ang="0">
                    <a:pos x="960" y="320"/>
                  </a:cxn>
                  <a:cxn ang="0">
                    <a:pos x="480" y="320"/>
                  </a:cxn>
                  <a:cxn ang="0">
                    <a:pos x="336" y="368"/>
                  </a:cxn>
                  <a:cxn ang="0">
                    <a:pos x="336" y="416"/>
                  </a:cxn>
                  <a:cxn ang="0">
                    <a:pos x="528" y="368"/>
                  </a:cxn>
                  <a:cxn ang="0">
                    <a:pos x="960" y="368"/>
                  </a:cxn>
                  <a:cxn ang="0">
                    <a:pos x="1584" y="560"/>
                  </a:cxn>
                  <a:cxn ang="0">
                    <a:pos x="1632" y="608"/>
                  </a:cxn>
                  <a:cxn ang="0">
                    <a:pos x="1392" y="656"/>
                  </a:cxn>
                  <a:cxn ang="0">
                    <a:pos x="624" y="656"/>
                  </a:cxn>
                  <a:cxn ang="0">
                    <a:pos x="96" y="464"/>
                  </a:cxn>
                </a:cxnLst>
                <a:rect l="0" t="0" r="r" b="b"/>
                <a:pathLst>
                  <a:path w="2020" h="688">
                    <a:moveTo>
                      <a:pt x="96" y="464"/>
                    </a:moveTo>
                    <a:cubicBezTo>
                      <a:pt x="0" y="416"/>
                      <a:pt x="48" y="408"/>
                      <a:pt x="48" y="368"/>
                    </a:cubicBezTo>
                    <a:cubicBezTo>
                      <a:pt x="48" y="328"/>
                      <a:pt x="40" y="280"/>
                      <a:pt x="96" y="224"/>
                    </a:cubicBezTo>
                    <a:cubicBezTo>
                      <a:pt x="152" y="168"/>
                      <a:pt x="240" y="64"/>
                      <a:pt x="384" y="32"/>
                    </a:cubicBezTo>
                    <a:cubicBezTo>
                      <a:pt x="528" y="0"/>
                      <a:pt x="760" y="0"/>
                      <a:pt x="960" y="32"/>
                    </a:cubicBezTo>
                    <a:cubicBezTo>
                      <a:pt x="1160" y="64"/>
                      <a:pt x="1424" y="160"/>
                      <a:pt x="1584" y="224"/>
                    </a:cubicBezTo>
                    <a:cubicBezTo>
                      <a:pt x="1744" y="288"/>
                      <a:pt x="1850" y="363"/>
                      <a:pt x="1920" y="416"/>
                    </a:cubicBezTo>
                    <a:cubicBezTo>
                      <a:pt x="1990" y="469"/>
                      <a:pt x="2020" y="520"/>
                      <a:pt x="2004" y="544"/>
                    </a:cubicBezTo>
                    <a:cubicBezTo>
                      <a:pt x="1988" y="568"/>
                      <a:pt x="1910" y="573"/>
                      <a:pt x="1824" y="560"/>
                    </a:cubicBezTo>
                    <a:cubicBezTo>
                      <a:pt x="1738" y="547"/>
                      <a:pt x="1632" y="504"/>
                      <a:pt x="1488" y="464"/>
                    </a:cubicBezTo>
                    <a:cubicBezTo>
                      <a:pt x="1344" y="424"/>
                      <a:pt x="1128" y="344"/>
                      <a:pt x="960" y="320"/>
                    </a:cubicBezTo>
                    <a:cubicBezTo>
                      <a:pt x="792" y="296"/>
                      <a:pt x="584" y="312"/>
                      <a:pt x="480" y="320"/>
                    </a:cubicBezTo>
                    <a:cubicBezTo>
                      <a:pt x="376" y="328"/>
                      <a:pt x="360" y="352"/>
                      <a:pt x="336" y="368"/>
                    </a:cubicBezTo>
                    <a:cubicBezTo>
                      <a:pt x="312" y="384"/>
                      <a:pt x="304" y="416"/>
                      <a:pt x="336" y="416"/>
                    </a:cubicBezTo>
                    <a:cubicBezTo>
                      <a:pt x="368" y="416"/>
                      <a:pt x="424" y="376"/>
                      <a:pt x="528" y="368"/>
                    </a:cubicBezTo>
                    <a:cubicBezTo>
                      <a:pt x="632" y="360"/>
                      <a:pt x="784" y="336"/>
                      <a:pt x="960" y="368"/>
                    </a:cubicBezTo>
                    <a:cubicBezTo>
                      <a:pt x="1136" y="400"/>
                      <a:pt x="1472" y="520"/>
                      <a:pt x="1584" y="560"/>
                    </a:cubicBezTo>
                    <a:cubicBezTo>
                      <a:pt x="1696" y="600"/>
                      <a:pt x="1664" y="592"/>
                      <a:pt x="1632" y="608"/>
                    </a:cubicBezTo>
                    <a:cubicBezTo>
                      <a:pt x="1600" y="624"/>
                      <a:pt x="1560" y="648"/>
                      <a:pt x="1392" y="656"/>
                    </a:cubicBezTo>
                    <a:cubicBezTo>
                      <a:pt x="1224" y="664"/>
                      <a:pt x="840" y="688"/>
                      <a:pt x="624" y="656"/>
                    </a:cubicBezTo>
                    <a:cubicBezTo>
                      <a:pt x="408" y="624"/>
                      <a:pt x="192" y="512"/>
                      <a:pt x="96" y="464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216" name="Freeform 64"/>
              <p:cNvSpPr>
                <a:spLocks/>
              </p:cNvSpPr>
              <p:nvPr/>
            </p:nvSpPr>
            <p:spPr bwMode="hidden">
              <a:xfrm>
                <a:off x="0" y="3278"/>
                <a:ext cx="537" cy="619"/>
              </a:xfrm>
              <a:custGeom>
                <a:avLst/>
                <a:gdLst/>
                <a:ahLst/>
                <a:cxnLst>
                  <a:cxn ang="0">
                    <a:pos x="497" y="43"/>
                  </a:cxn>
                  <a:cxn ang="0">
                    <a:pos x="315" y="58"/>
                  </a:cxn>
                  <a:cxn ang="0">
                    <a:pos x="0" y="388"/>
                  </a:cxn>
                  <a:cxn ang="0">
                    <a:pos x="3" y="520"/>
                  </a:cxn>
                  <a:cxn ang="0">
                    <a:pos x="119" y="387"/>
                  </a:cxn>
                  <a:cxn ang="0">
                    <a:pos x="302" y="197"/>
                  </a:cxn>
                  <a:cxn ang="0">
                    <a:pos x="447" y="104"/>
                  </a:cxn>
                  <a:cxn ang="0">
                    <a:pos x="460" y="124"/>
                  </a:cxn>
                  <a:cxn ang="0">
                    <a:pos x="357" y="191"/>
                  </a:cxn>
                  <a:cxn ang="0">
                    <a:pos x="221" y="322"/>
                  </a:cxn>
                  <a:cxn ang="0">
                    <a:pos x="0" y="562"/>
                  </a:cxn>
                  <a:cxn ang="0">
                    <a:pos x="0" y="619"/>
                  </a:cxn>
                  <a:cxn ang="0">
                    <a:pos x="264" y="455"/>
                  </a:cxn>
                  <a:cxn ang="0">
                    <a:pos x="488" y="238"/>
                  </a:cxn>
                  <a:cxn ang="0">
                    <a:pos x="536" y="106"/>
                  </a:cxn>
                  <a:cxn ang="0">
                    <a:pos x="497" y="43"/>
                  </a:cxn>
                </a:cxnLst>
                <a:rect l="0" t="0" r="r" b="b"/>
                <a:pathLst>
                  <a:path w="537" h="619">
                    <a:moveTo>
                      <a:pt x="497" y="43"/>
                    </a:moveTo>
                    <a:cubicBezTo>
                      <a:pt x="459" y="35"/>
                      <a:pt x="398" y="0"/>
                      <a:pt x="315" y="58"/>
                    </a:cubicBezTo>
                    <a:cubicBezTo>
                      <a:pt x="232" y="116"/>
                      <a:pt x="52" y="311"/>
                      <a:pt x="0" y="388"/>
                    </a:cubicBezTo>
                    <a:lnTo>
                      <a:pt x="3" y="520"/>
                    </a:lnTo>
                    <a:cubicBezTo>
                      <a:pt x="23" y="520"/>
                      <a:pt x="69" y="441"/>
                      <a:pt x="119" y="387"/>
                    </a:cubicBezTo>
                    <a:cubicBezTo>
                      <a:pt x="169" y="333"/>
                      <a:pt x="248" y="243"/>
                      <a:pt x="302" y="197"/>
                    </a:cubicBezTo>
                    <a:cubicBezTo>
                      <a:pt x="357" y="150"/>
                      <a:pt x="421" y="116"/>
                      <a:pt x="447" y="104"/>
                    </a:cubicBezTo>
                    <a:cubicBezTo>
                      <a:pt x="473" y="92"/>
                      <a:pt x="476" y="110"/>
                      <a:pt x="460" y="124"/>
                    </a:cubicBezTo>
                    <a:cubicBezTo>
                      <a:pt x="446" y="140"/>
                      <a:pt x="396" y="158"/>
                      <a:pt x="357" y="191"/>
                    </a:cubicBezTo>
                    <a:cubicBezTo>
                      <a:pt x="317" y="224"/>
                      <a:pt x="280" y="260"/>
                      <a:pt x="221" y="322"/>
                    </a:cubicBezTo>
                    <a:cubicBezTo>
                      <a:pt x="162" y="384"/>
                      <a:pt x="37" y="513"/>
                      <a:pt x="0" y="562"/>
                    </a:cubicBezTo>
                    <a:lnTo>
                      <a:pt x="0" y="619"/>
                    </a:lnTo>
                    <a:cubicBezTo>
                      <a:pt x="44" y="601"/>
                      <a:pt x="183" y="518"/>
                      <a:pt x="264" y="455"/>
                    </a:cubicBezTo>
                    <a:cubicBezTo>
                      <a:pt x="345" y="392"/>
                      <a:pt x="443" y="296"/>
                      <a:pt x="488" y="238"/>
                    </a:cubicBezTo>
                    <a:cubicBezTo>
                      <a:pt x="534" y="180"/>
                      <a:pt x="534" y="138"/>
                      <a:pt x="536" y="106"/>
                    </a:cubicBezTo>
                    <a:cubicBezTo>
                      <a:pt x="537" y="74"/>
                      <a:pt x="533" y="51"/>
                      <a:pt x="497" y="4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217" name="Freeform 65"/>
              <p:cNvSpPr>
                <a:spLocks/>
              </p:cNvSpPr>
              <p:nvPr/>
            </p:nvSpPr>
            <p:spPr bwMode="hidden">
              <a:xfrm>
                <a:off x="0" y="3063"/>
                <a:ext cx="506" cy="242"/>
              </a:xfrm>
              <a:custGeom>
                <a:avLst/>
                <a:gdLst/>
                <a:ahLst/>
                <a:cxnLst>
                  <a:cxn ang="0">
                    <a:pos x="469" y="200"/>
                  </a:cxn>
                  <a:cxn ang="0">
                    <a:pos x="492" y="168"/>
                  </a:cxn>
                  <a:cxn ang="0">
                    <a:pos x="481" y="114"/>
                  </a:cxn>
                  <a:cxn ang="0">
                    <a:pos x="389" y="31"/>
                  </a:cxn>
                  <a:cxn ang="0">
                    <a:pos x="184" y="1"/>
                  </a:cxn>
                  <a:cxn ang="0">
                    <a:pos x="3" y="24"/>
                  </a:cxn>
                  <a:cxn ang="0">
                    <a:pos x="0" y="114"/>
                  </a:cxn>
                  <a:cxn ang="0">
                    <a:pos x="169" y="103"/>
                  </a:cxn>
                  <a:cxn ang="0">
                    <a:pos x="340" y="129"/>
                  </a:cxn>
                  <a:cxn ang="0">
                    <a:pos x="389" y="153"/>
                  </a:cxn>
                  <a:cxn ang="0">
                    <a:pos x="386" y="170"/>
                  </a:cxn>
                  <a:cxn ang="0">
                    <a:pos x="319" y="143"/>
                  </a:cxn>
                  <a:cxn ang="0">
                    <a:pos x="166" y="120"/>
                  </a:cxn>
                  <a:cxn ang="0">
                    <a:pos x="3" y="144"/>
                  </a:cxn>
                  <a:cxn ang="0">
                    <a:pos x="6" y="204"/>
                  </a:cxn>
                  <a:cxn ang="0">
                    <a:pos x="271" y="241"/>
                  </a:cxn>
                  <a:cxn ang="0">
                    <a:pos x="469" y="200"/>
                  </a:cxn>
                </a:cxnLst>
                <a:rect l="0" t="0" r="r" b="b"/>
                <a:pathLst>
                  <a:path w="506" h="242">
                    <a:moveTo>
                      <a:pt x="469" y="200"/>
                    </a:moveTo>
                    <a:cubicBezTo>
                      <a:pt x="506" y="188"/>
                      <a:pt x="490" y="182"/>
                      <a:pt x="492" y="168"/>
                    </a:cubicBezTo>
                    <a:cubicBezTo>
                      <a:pt x="494" y="155"/>
                      <a:pt x="499" y="138"/>
                      <a:pt x="481" y="114"/>
                    </a:cubicBezTo>
                    <a:cubicBezTo>
                      <a:pt x="465" y="92"/>
                      <a:pt x="438" y="50"/>
                      <a:pt x="389" y="31"/>
                    </a:cubicBezTo>
                    <a:cubicBezTo>
                      <a:pt x="339" y="12"/>
                      <a:pt x="248" y="2"/>
                      <a:pt x="184" y="1"/>
                    </a:cubicBezTo>
                    <a:cubicBezTo>
                      <a:pt x="120" y="0"/>
                      <a:pt x="34" y="5"/>
                      <a:pt x="3" y="24"/>
                    </a:cubicBezTo>
                    <a:lnTo>
                      <a:pt x="0" y="114"/>
                    </a:lnTo>
                    <a:cubicBezTo>
                      <a:pt x="28" y="127"/>
                      <a:pt x="112" y="101"/>
                      <a:pt x="169" y="103"/>
                    </a:cubicBezTo>
                    <a:cubicBezTo>
                      <a:pt x="226" y="105"/>
                      <a:pt x="303" y="120"/>
                      <a:pt x="340" y="129"/>
                    </a:cubicBezTo>
                    <a:cubicBezTo>
                      <a:pt x="376" y="137"/>
                      <a:pt x="381" y="146"/>
                      <a:pt x="389" y="153"/>
                    </a:cubicBezTo>
                    <a:cubicBezTo>
                      <a:pt x="396" y="160"/>
                      <a:pt x="397" y="172"/>
                      <a:pt x="386" y="170"/>
                    </a:cubicBezTo>
                    <a:cubicBezTo>
                      <a:pt x="374" y="168"/>
                      <a:pt x="357" y="151"/>
                      <a:pt x="319" y="143"/>
                    </a:cubicBezTo>
                    <a:cubicBezTo>
                      <a:pt x="283" y="135"/>
                      <a:pt x="219" y="120"/>
                      <a:pt x="166" y="120"/>
                    </a:cubicBezTo>
                    <a:cubicBezTo>
                      <a:pt x="113" y="120"/>
                      <a:pt x="30" y="130"/>
                      <a:pt x="3" y="144"/>
                    </a:cubicBezTo>
                    <a:lnTo>
                      <a:pt x="6" y="204"/>
                    </a:lnTo>
                    <a:cubicBezTo>
                      <a:pt x="51" y="220"/>
                      <a:pt x="194" y="242"/>
                      <a:pt x="271" y="241"/>
                    </a:cubicBezTo>
                    <a:cubicBezTo>
                      <a:pt x="348" y="240"/>
                      <a:pt x="433" y="212"/>
                      <a:pt x="469" y="200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218" name="Freeform 66"/>
              <p:cNvSpPr>
                <a:spLocks/>
              </p:cNvSpPr>
              <p:nvPr/>
            </p:nvSpPr>
            <p:spPr bwMode="hidden">
              <a:xfrm rot="-744944">
                <a:off x="811" y="22"/>
                <a:ext cx="527" cy="756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219" name="Freeform 67"/>
              <p:cNvSpPr>
                <a:spLocks/>
              </p:cNvSpPr>
              <p:nvPr/>
            </p:nvSpPr>
            <p:spPr bwMode="hidden">
              <a:xfrm>
                <a:off x="597" y="233"/>
                <a:ext cx="353" cy="868"/>
              </a:xfrm>
              <a:custGeom>
                <a:avLst/>
                <a:gdLst/>
                <a:ahLst/>
                <a:cxnLst>
                  <a:cxn ang="0">
                    <a:pos x="253" y="1432"/>
                  </a:cxn>
                  <a:cxn ang="0">
                    <a:pos x="82" y="881"/>
                  </a:cxn>
                  <a:cxn ang="0">
                    <a:pos x="12" y="296"/>
                  </a:cxn>
                  <a:cxn ang="0">
                    <a:pos x="156" y="56"/>
                  </a:cxn>
                  <a:cxn ang="0">
                    <a:pos x="444" y="56"/>
                  </a:cxn>
                  <a:cxn ang="0">
                    <a:pos x="636" y="392"/>
                  </a:cxn>
                  <a:cxn ang="0">
                    <a:pos x="876" y="1112"/>
                  </a:cxn>
                  <a:cxn ang="0">
                    <a:pos x="972" y="2024"/>
                  </a:cxn>
                  <a:cxn ang="0">
                    <a:pos x="924" y="2360"/>
                  </a:cxn>
                  <a:cxn ang="0">
                    <a:pos x="876" y="2312"/>
                  </a:cxn>
                  <a:cxn ang="0">
                    <a:pos x="828" y="1928"/>
                  </a:cxn>
                  <a:cxn ang="0">
                    <a:pos x="684" y="1304"/>
                  </a:cxn>
                  <a:cxn ang="0">
                    <a:pos x="396" y="488"/>
                  </a:cxn>
                  <a:cxn ang="0">
                    <a:pos x="300" y="344"/>
                  </a:cxn>
                  <a:cxn ang="0">
                    <a:pos x="300" y="440"/>
                  </a:cxn>
                  <a:cxn ang="0">
                    <a:pos x="540" y="1064"/>
                  </a:cxn>
                  <a:cxn ang="0">
                    <a:pos x="732" y="1784"/>
                  </a:cxn>
                  <a:cxn ang="0">
                    <a:pos x="780" y="2264"/>
                  </a:cxn>
                  <a:cxn ang="0">
                    <a:pos x="732" y="2312"/>
                  </a:cxn>
                  <a:cxn ang="0">
                    <a:pos x="496" y="1887"/>
                  </a:cxn>
                  <a:cxn ang="0">
                    <a:pos x="253" y="1432"/>
                  </a:cxn>
                </a:cxnLst>
                <a:rect l="0" t="0" r="r" b="b"/>
                <a:pathLst>
                  <a:path w="980" h="2408">
                    <a:moveTo>
                      <a:pt x="253" y="1432"/>
                    </a:moveTo>
                    <a:cubicBezTo>
                      <a:pt x="184" y="1264"/>
                      <a:pt x="122" y="1070"/>
                      <a:pt x="82" y="881"/>
                    </a:cubicBezTo>
                    <a:cubicBezTo>
                      <a:pt x="42" y="692"/>
                      <a:pt x="0" y="433"/>
                      <a:pt x="12" y="296"/>
                    </a:cubicBezTo>
                    <a:cubicBezTo>
                      <a:pt x="24" y="159"/>
                      <a:pt x="84" y="96"/>
                      <a:pt x="156" y="56"/>
                    </a:cubicBezTo>
                    <a:cubicBezTo>
                      <a:pt x="228" y="16"/>
                      <a:pt x="364" y="0"/>
                      <a:pt x="444" y="56"/>
                    </a:cubicBezTo>
                    <a:cubicBezTo>
                      <a:pt x="524" y="112"/>
                      <a:pt x="564" y="216"/>
                      <a:pt x="636" y="392"/>
                    </a:cubicBezTo>
                    <a:cubicBezTo>
                      <a:pt x="708" y="568"/>
                      <a:pt x="820" y="840"/>
                      <a:pt x="876" y="1112"/>
                    </a:cubicBezTo>
                    <a:cubicBezTo>
                      <a:pt x="932" y="1384"/>
                      <a:pt x="964" y="1816"/>
                      <a:pt x="972" y="2024"/>
                    </a:cubicBezTo>
                    <a:cubicBezTo>
                      <a:pt x="980" y="2232"/>
                      <a:pt x="940" y="2312"/>
                      <a:pt x="924" y="2360"/>
                    </a:cubicBezTo>
                    <a:cubicBezTo>
                      <a:pt x="908" y="2408"/>
                      <a:pt x="892" y="2384"/>
                      <a:pt x="876" y="2312"/>
                    </a:cubicBezTo>
                    <a:cubicBezTo>
                      <a:pt x="860" y="2240"/>
                      <a:pt x="860" y="2096"/>
                      <a:pt x="828" y="1928"/>
                    </a:cubicBezTo>
                    <a:cubicBezTo>
                      <a:pt x="796" y="1760"/>
                      <a:pt x="756" y="1544"/>
                      <a:pt x="684" y="1304"/>
                    </a:cubicBezTo>
                    <a:cubicBezTo>
                      <a:pt x="612" y="1064"/>
                      <a:pt x="460" y="648"/>
                      <a:pt x="396" y="488"/>
                    </a:cubicBezTo>
                    <a:cubicBezTo>
                      <a:pt x="332" y="328"/>
                      <a:pt x="316" y="352"/>
                      <a:pt x="300" y="344"/>
                    </a:cubicBezTo>
                    <a:cubicBezTo>
                      <a:pt x="284" y="336"/>
                      <a:pt x="260" y="320"/>
                      <a:pt x="300" y="440"/>
                    </a:cubicBezTo>
                    <a:cubicBezTo>
                      <a:pt x="340" y="560"/>
                      <a:pt x="468" y="840"/>
                      <a:pt x="540" y="1064"/>
                    </a:cubicBezTo>
                    <a:cubicBezTo>
                      <a:pt x="612" y="1288"/>
                      <a:pt x="692" y="1584"/>
                      <a:pt x="732" y="1784"/>
                    </a:cubicBezTo>
                    <a:cubicBezTo>
                      <a:pt x="772" y="1984"/>
                      <a:pt x="780" y="2176"/>
                      <a:pt x="780" y="2264"/>
                    </a:cubicBezTo>
                    <a:cubicBezTo>
                      <a:pt x="780" y="2352"/>
                      <a:pt x="779" y="2375"/>
                      <a:pt x="732" y="2312"/>
                    </a:cubicBezTo>
                    <a:cubicBezTo>
                      <a:pt x="685" y="2249"/>
                      <a:pt x="576" y="2034"/>
                      <a:pt x="496" y="1887"/>
                    </a:cubicBezTo>
                    <a:cubicBezTo>
                      <a:pt x="416" y="1740"/>
                      <a:pt x="304" y="1527"/>
                      <a:pt x="253" y="143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220" name="Freeform 68"/>
              <p:cNvSpPr>
                <a:spLocks/>
              </p:cNvSpPr>
              <p:nvPr/>
            </p:nvSpPr>
            <p:spPr bwMode="hidden">
              <a:xfrm>
                <a:off x="667" y="0"/>
                <a:ext cx="880" cy="76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776" y="0"/>
                  </a:cxn>
                  <a:cxn ang="0">
                    <a:pos x="705" y="31"/>
                  </a:cxn>
                  <a:cxn ang="0">
                    <a:pos x="619" y="31"/>
                  </a:cxn>
                  <a:cxn ang="0">
                    <a:pos x="636" y="48"/>
                  </a:cxn>
                  <a:cxn ang="0">
                    <a:pos x="549" y="65"/>
                  </a:cxn>
                  <a:cxn ang="0">
                    <a:pos x="272" y="65"/>
                  </a:cxn>
                  <a:cxn ang="0">
                    <a:pos x="83" y="0"/>
                  </a:cxn>
                </a:cxnLst>
                <a:rect l="0" t="0" r="r" b="b"/>
                <a:pathLst>
                  <a:path w="880" h="76">
                    <a:moveTo>
                      <a:pt x="83" y="0"/>
                    </a:moveTo>
                    <a:lnTo>
                      <a:pt x="776" y="0"/>
                    </a:lnTo>
                    <a:cubicBezTo>
                      <a:pt x="880" y="5"/>
                      <a:pt x="731" y="26"/>
                      <a:pt x="705" y="31"/>
                    </a:cubicBezTo>
                    <a:cubicBezTo>
                      <a:pt x="679" y="36"/>
                      <a:pt x="630" y="28"/>
                      <a:pt x="619" y="31"/>
                    </a:cubicBezTo>
                    <a:cubicBezTo>
                      <a:pt x="608" y="34"/>
                      <a:pt x="648" y="42"/>
                      <a:pt x="636" y="48"/>
                    </a:cubicBezTo>
                    <a:cubicBezTo>
                      <a:pt x="624" y="54"/>
                      <a:pt x="610" y="63"/>
                      <a:pt x="549" y="65"/>
                    </a:cubicBezTo>
                    <a:cubicBezTo>
                      <a:pt x="489" y="68"/>
                      <a:pt x="350" y="76"/>
                      <a:pt x="272" y="65"/>
                    </a:cubicBezTo>
                    <a:cubicBezTo>
                      <a:pt x="194" y="54"/>
                      <a:pt x="0" y="7"/>
                      <a:pt x="83" y="0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221" name="Freeform 69"/>
              <p:cNvSpPr>
                <a:spLocks/>
              </p:cNvSpPr>
              <p:nvPr/>
            </p:nvSpPr>
            <p:spPr bwMode="hidden">
              <a:xfrm>
                <a:off x="-14" y="161"/>
                <a:ext cx="544" cy="634"/>
              </a:xfrm>
              <a:custGeom>
                <a:avLst/>
                <a:gdLst/>
                <a:ahLst/>
                <a:cxnLst>
                  <a:cxn ang="0">
                    <a:pos x="504" y="41"/>
                  </a:cxn>
                  <a:cxn ang="0">
                    <a:pos x="322" y="56"/>
                  </a:cxn>
                  <a:cxn ang="0">
                    <a:pos x="17" y="379"/>
                  </a:cxn>
                  <a:cxn ang="0">
                    <a:pos x="14" y="520"/>
                  </a:cxn>
                  <a:cxn ang="0">
                    <a:pos x="126" y="385"/>
                  </a:cxn>
                  <a:cxn ang="0">
                    <a:pos x="309" y="195"/>
                  </a:cxn>
                  <a:cxn ang="0">
                    <a:pos x="454" y="102"/>
                  </a:cxn>
                  <a:cxn ang="0">
                    <a:pos x="467" y="122"/>
                  </a:cxn>
                  <a:cxn ang="0">
                    <a:pos x="364" y="189"/>
                  </a:cxn>
                  <a:cxn ang="0">
                    <a:pos x="228" y="320"/>
                  </a:cxn>
                  <a:cxn ang="0">
                    <a:pos x="41" y="527"/>
                  </a:cxn>
                  <a:cxn ang="0">
                    <a:pos x="17" y="559"/>
                  </a:cxn>
                  <a:cxn ang="0">
                    <a:pos x="14" y="628"/>
                  </a:cxn>
                  <a:cxn ang="0">
                    <a:pos x="43" y="598"/>
                  </a:cxn>
                  <a:cxn ang="0">
                    <a:pos x="271" y="453"/>
                  </a:cxn>
                  <a:cxn ang="0">
                    <a:pos x="495" y="236"/>
                  </a:cxn>
                  <a:cxn ang="0">
                    <a:pos x="543" y="104"/>
                  </a:cxn>
                  <a:cxn ang="0">
                    <a:pos x="504" y="41"/>
                  </a:cxn>
                </a:cxnLst>
                <a:rect l="0" t="0" r="r" b="b"/>
                <a:pathLst>
                  <a:path w="544" h="634">
                    <a:moveTo>
                      <a:pt x="504" y="41"/>
                    </a:moveTo>
                    <a:cubicBezTo>
                      <a:pt x="466" y="33"/>
                      <a:pt x="403" y="0"/>
                      <a:pt x="322" y="56"/>
                    </a:cubicBezTo>
                    <a:cubicBezTo>
                      <a:pt x="241" y="112"/>
                      <a:pt x="68" y="302"/>
                      <a:pt x="17" y="379"/>
                    </a:cubicBezTo>
                    <a:lnTo>
                      <a:pt x="14" y="520"/>
                    </a:lnTo>
                    <a:cubicBezTo>
                      <a:pt x="32" y="521"/>
                      <a:pt x="77" y="439"/>
                      <a:pt x="126" y="385"/>
                    </a:cubicBezTo>
                    <a:cubicBezTo>
                      <a:pt x="175" y="331"/>
                      <a:pt x="255" y="241"/>
                      <a:pt x="309" y="195"/>
                    </a:cubicBezTo>
                    <a:cubicBezTo>
                      <a:pt x="364" y="148"/>
                      <a:pt x="428" y="114"/>
                      <a:pt x="454" y="102"/>
                    </a:cubicBezTo>
                    <a:cubicBezTo>
                      <a:pt x="480" y="90"/>
                      <a:pt x="483" y="108"/>
                      <a:pt x="467" y="122"/>
                    </a:cubicBezTo>
                    <a:cubicBezTo>
                      <a:pt x="453" y="138"/>
                      <a:pt x="403" y="156"/>
                      <a:pt x="364" y="189"/>
                    </a:cubicBezTo>
                    <a:cubicBezTo>
                      <a:pt x="324" y="222"/>
                      <a:pt x="283" y="263"/>
                      <a:pt x="228" y="320"/>
                    </a:cubicBezTo>
                    <a:cubicBezTo>
                      <a:pt x="175" y="375"/>
                      <a:pt x="76" y="487"/>
                      <a:pt x="41" y="527"/>
                    </a:cubicBezTo>
                    <a:cubicBezTo>
                      <a:pt x="6" y="567"/>
                      <a:pt x="21" y="542"/>
                      <a:pt x="17" y="559"/>
                    </a:cubicBezTo>
                    <a:cubicBezTo>
                      <a:pt x="13" y="576"/>
                      <a:pt x="10" y="622"/>
                      <a:pt x="14" y="628"/>
                    </a:cubicBezTo>
                    <a:cubicBezTo>
                      <a:pt x="18" y="634"/>
                      <a:pt x="0" y="627"/>
                      <a:pt x="43" y="598"/>
                    </a:cubicBezTo>
                    <a:cubicBezTo>
                      <a:pt x="86" y="569"/>
                      <a:pt x="195" y="514"/>
                      <a:pt x="271" y="453"/>
                    </a:cubicBezTo>
                    <a:cubicBezTo>
                      <a:pt x="345" y="392"/>
                      <a:pt x="450" y="294"/>
                      <a:pt x="495" y="236"/>
                    </a:cubicBezTo>
                    <a:cubicBezTo>
                      <a:pt x="541" y="178"/>
                      <a:pt x="541" y="136"/>
                      <a:pt x="543" y="104"/>
                    </a:cubicBezTo>
                    <a:cubicBezTo>
                      <a:pt x="544" y="72"/>
                      <a:pt x="540" y="49"/>
                      <a:pt x="504" y="4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222" name="Freeform 70"/>
              <p:cNvSpPr>
                <a:spLocks/>
              </p:cNvSpPr>
              <p:nvPr/>
            </p:nvSpPr>
            <p:spPr bwMode="hidden">
              <a:xfrm>
                <a:off x="0" y="0"/>
                <a:ext cx="499" cy="186"/>
              </a:xfrm>
              <a:custGeom>
                <a:avLst/>
                <a:gdLst/>
                <a:ahLst/>
                <a:cxnLst>
                  <a:cxn ang="0">
                    <a:pos x="462" y="144"/>
                  </a:cxn>
                  <a:cxn ang="0">
                    <a:pos x="485" y="112"/>
                  </a:cxn>
                  <a:cxn ang="0">
                    <a:pos x="474" y="58"/>
                  </a:cxn>
                  <a:cxn ang="0">
                    <a:pos x="411" y="3"/>
                  </a:cxn>
                  <a:cxn ang="0">
                    <a:pos x="0" y="0"/>
                  </a:cxn>
                  <a:cxn ang="0">
                    <a:pos x="3" y="60"/>
                  </a:cxn>
                  <a:cxn ang="0">
                    <a:pos x="162" y="47"/>
                  </a:cxn>
                  <a:cxn ang="0">
                    <a:pos x="333" y="73"/>
                  </a:cxn>
                  <a:cxn ang="0">
                    <a:pos x="382" y="97"/>
                  </a:cxn>
                  <a:cxn ang="0">
                    <a:pos x="379" y="114"/>
                  </a:cxn>
                  <a:cxn ang="0">
                    <a:pos x="312" y="87"/>
                  </a:cxn>
                  <a:cxn ang="0">
                    <a:pos x="159" y="64"/>
                  </a:cxn>
                  <a:cxn ang="0">
                    <a:pos x="3" y="87"/>
                  </a:cxn>
                  <a:cxn ang="0">
                    <a:pos x="3" y="150"/>
                  </a:cxn>
                  <a:cxn ang="0">
                    <a:pos x="264" y="185"/>
                  </a:cxn>
                  <a:cxn ang="0">
                    <a:pos x="462" y="144"/>
                  </a:cxn>
                </a:cxnLst>
                <a:rect l="0" t="0" r="r" b="b"/>
                <a:pathLst>
                  <a:path w="499" h="186">
                    <a:moveTo>
                      <a:pt x="462" y="144"/>
                    </a:moveTo>
                    <a:cubicBezTo>
                      <a:pt x="499" y="132"/>
                      <a:pt x="483" y="126"/>
                      <a:pt x="485" y="112"/>
                    </a:cubicBezTo>
                    <a:cubicBezTo>
                      <a:pt x="487" y="99"/>
                      <a:pt x="486" y="76"/>
                      <a:pt x="474" y="58"/>
                    </a:cubicBezTo>
                    <a:cubicBezTo>
                      <a:pt x="462" y="40"/>
                      <a:pt x="490" y="13"/>
                      <a:pt x="411" y="3"/>
                    </a:cubicBezTo>
                    <a:lnTo>
                      <a:pt x="0" y="0"/>
                    </a:lnTo>
                    <a:lnTo>
                      <a:pt x="3" y="60"/>
                    </a:lnTo>
                    <a:cubicBezTo>
                      <a:pt x="30" y="68"/>
                      <a:pt x="107" y="45"/>
                      <a:pt x="162" y="47"/>
                    </a:cubicBezTo>
                    <a:cubicBezTo>
                      <a:pt x="217" y="49"/>
                      <a:pt x="296" y="64"/>
                      <a:pt x="333" y="73"/>
                    </a:cubicBezTo>
                    <a:cubicBezTo>
                      <a:pt x="369" y="81"/>
                      <a:pt x="374" y="90"/>
                      <a:pt x="382" y="97"/>
                    </a:cubicBezTo>
                    <a:cubicBezTo>
                      <a:pt x="389" y="104"/>
                      <a:pt x="390" y="116"/>
                      <a:pt x="379" y="114"/>
                    </a:cubicBezTo>
                    <a:cubicBezTo>
                      <a:pt x="367" y="112"/>
                      <a:pt x="350" y="95"/>
                      <a:pt x="312" y="87"/>
                    </a:cubicBezTo>
                    <a:cubicBezTo>
                      <a:pt x="276" y="79"/>
                      <a:pt x="210" y="64"/>
                      <a:pt x="159" y="64"/>
                    </a:cubicBezTo>
                    <a:cubicBezTo>
                      <a:pt x="108" y="64"/>
                      <a:pt x="29" y="73"/>
                      <a:pt x="3" y="87"/>
                    </a:cubicBezTo>
                    <a:lnTo>
                      <a:pt x="3" y="150"/>
                    </a:lnTo>
                    <a:cubicBezTo>
                      <a:pt x="46" y="166"/>
                      <a:pt x="188" y="186"/>
                      <a:pt x="264" y="185"/>
                    </a:cubicBezTo>
                    <a:cubicBezTo>
                      <a:pt x="340" y="184"/>
                      <a:pt x="426" y="156"/>
                      <a:pt x="462" y="144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9223" name="Group 71"/>
              <p:cNvGrpSpPr>
                <a:grpSpLocks/>
              </p:cNvGrpSpPr>
              <p:nvPr/>
            </p:nvGrpSpPr>
            <p:grpSpPr bwMode="auto">
              <a:xfrm>
                <a:off x="1485" y="2469"/>
                <a:ext cx="930" cy="764"/>
                <a:chOff x="3387" y="1456"/>
                <a:chExt cx="1707" cy="1402"/>
              </a:xfrm>
            </p:grpSpPr>
            <p:sp>
              <p:nvSpPr>
                <p:cNvPr id="49224" name="Freeform 72"/>
                <p:cNvSpPr>
                  <a:spLocks/>
                </p:cNvSpPr>
                <p:nvPr/>
              </p:nvSpPr>
              <p:spPr bwMode="hidden">
                <a:xfrm rot="21428822" flipH="1">
                  <a:off x="3387" y="1657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225" name="Freeform 73"/>
                <p:cNvSpPr>
                  <a:spLocks/>
                </p:cNvSpPr>
                <p:nvPr/>
              </p:nvSpPr>
              <p:spPr bwMode="hidden">
                <a:xfrm rot="-744944">
                  <a:off x="4388" y="1456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226" name="Freeform 74"/>
                <p:cNvSpPr>
                  <a:spLocks/>
                </p:cNvSpPr>
                <p:nvPr/>
              </p:nvSpPr>
              <p:spPr bwMode="hidden">
                <a:xfrm>
                  <a:off x="4086" y="1694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9227" name="Group 75"/>
              <p:cNvGrpSpPr>
                <a:grpSpLocks/>
              </p:cNvGrpSpPr>
              <p:nvPr/>
            </p:nvGrpSpPr>
            <p:grpSpPr bwMode="auto">
              <a:xfrm>
                <a:off x="1500" y="90"/>
                <a:ext cx="930" cy="764"/>
                <a:chOff x="3387" y="1456"/>
                <a:chExt cx="1707" cy="1402"/>
              </a:xfrm>
            </p:grpSpPr>
            <p:sp>
              <p:nvSpPr>
                <p:cNvPr id="49228" name="Freeform 76"/>
                <p:cNvSpPr>
                  <a:spLocks/>
                </p:cNvSpPr>
                <p:nvPr/>
              </p:nvSpPr>
              <p:spPr bwMode="hidden">
                <a:xfrm rot="21428822" flipH="1">
                  <a:off x="3387" y="1657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229" name="Freeform 77"/>
                <p:cNvSpPr>
                  <a:spLocks/>
                </p:cNvSpPr>
                <p:nvPr/>
              </p:nvSpPr>
              <p:spPr bwMode="hidden">
                <a:xfrm rot="-744944">
                  <a:off x="4388" y="1456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230" name="Freeform 78"/>
                <p:cNvSpPr>
                  <a:spLocks/>
                </p:cNvSpPr>
                <p:nvPr/>
              </p:nvSpPr>
              <p:spPr bwMode="hidden">
                <a:xfrm>
                  <a:off x="4086" y="1694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9231" name="Freeform 79"/>
              <p:cNvSpPr>
                <a:spLocks/>
              </p:cNvSpPr>
              <p:nvPr/>
            </p:nvSpPr>
            <p:spPr bwMode="hidden">
              <a:xfrm>
                <a:off x="2998" y="3579"/>
                <a:ext cx="678" cy="738"/>
              </a:xfrm>
              <a:custGeom>
                <a:avLst/>
                <a:gdLst/>
                <a:ahLst/>
                <a:cxnLst>
                  <a:cxn ang="0">
                    <a:pos x="577" y="17"/>
                  </a:cxn>
                  <a:cxn ang="0">
                    <a:pos x="341" y="100"/>
                  </a:cxn>
                  <a:cxn ang="0">
                    <a:pos x="54" y="621"/>
                  </a:cxn>
                  <a:cxn ang="0">
                    <a:pos x="17" y="735"/>
                  </a:cxn>
                  <a:cxn ang="0">
                    <a:pos x="140" y="738"/>
                  </a:cxn>
                  <a:cxn ang="0">
                    <a:pos x="198" y="614"/>
                  </a:cxn>
                  <a:cxn ang="0">
                    <a:pos x="375" y="292"/>
                  </a:cxn>
                  <a:cxn ang="0">
                    <a:pos x="534" y="115"/>
                  </a:cxn>
                  <a:cxn ang="0">
                    <a:pos x="559" y="138"/>
                  </a:cxn>
                  <a:cxn ang="0">
                    <a:pos x="445" y="264"/>
                  </a:cxn>
                  <a:cxn ang="0">
                    <a:pos x="311" y="487"/>
                  </a:cxn>
                  <a:cxn ang="0">
                    <a:pos x="188" y="738"/>
                  </a:cxn>
                  <a:cxn ang="0">
                    <a:pos x="353" y="738"/>
                  </a:cxn>
                  <a:cxn ang="0">
                    <a:pos x="417" y="651"/>
                  </a:cxn>
                  <a:cxn ang="0">
                    <a:pos x="638" y="279"/>
                  </a:cxn>
                  <a:cxn ang="0">
                    <a:pos x="653" y="85"/>
                  </a:cxn>
                  <a:cxn ang="0">
                    <a:pos x="577" y="17"/>
                  </a:cxn>
                </a:cxnLst>
                <a:rect l="0" t="0" r="r" b="b"/>
                <a:pathLst>
                  <a:path w="678" h="738">
                    <a:moveTo>
                      <a:pt x="577" y="17"/>
                    </a:moveTo>
                    <a:cubicBezTo>
                      <a:pt x="525" y="19"/>
                      <a:pt x="428" y="0"/>
                      <a:pt x="341" y="100"/>
                    </a:cubicBezTo>
                    <a:cubicBezTo>
                      <a:pt x="253" y="202"/>
                      <a:pt x="108" y="515"/>
                      <a:pt x="54" y="621"/>
                    </a:cubicBezTo>
                    <a:cubicBezTo>
                      <a:pt x="0" y="727"/>
                      <a:pt x="3" y="716"/>
                      <a:pt x="17" y="735"/>
                    </a:cubicBezTo>
                    <a:lnTo>
                      <a:pt x="140" y="738"/>
                    </a:lnTo>
                    <a:cubicBezTo>
                      <a:pt x="170" y="718"/>
                      <a:pt x="159" y="688"/>
                      <a:pt x="198" y="614"/>
                    </a:cubicBezTo>
                    <a:cubicBezTo>
                      <a:pt x="237" y="540"/>
                      <a:pt x="318" y="375"/>
                      <a:pt x="375" y="292"/>
                    </a:cubicBezTo>
                    <a:cubicBezTo>
                      <a:pt x="431" y="209"/>
                      <a:pt x="503" y="140"/>
                      <a:pt x="534" y="115"/>
                    </a:cubicBezTo>
                    <a:cubicBezTo>
                      <a:pt x="565" y="89"/>
                      <a:pt x="574" y="113"/>
                      <a:pt x="559" y="138"/>
                    </a:cubicBezTo>
                    <a:cubicBezTo>
                      <a:pt x="544" y="162"/>
                      <a:pt x="487" y="206"/>
                      <a:pt x="445" y="264"/>
                    </a:cubicBezTo>
                    <a:cubicBezTo>
                      <a:pt x="404" y="323"/>
                      <a:pt x="354" y="408"/>
                      <a:pt x="311" y="487"/>
                    </a:cubicBezTo>
                    <a:cubicBezTo>
                      <a:pt x="268" y="566"/>
                      <a:pt x="181" y="696"/>
                      <a:pt x="188" y="738"/>
                    </a:cubicBezTo>
                    <a:lnTo>
                      <a:pt x="353" y="738"/>
                    </a:lnTo>
                    <a:cubicBezTo>
                      <a:pt x="391" y="724"/>
                      <a:pt x="370" y="727"/>
                      <a:pt x="417" y="651"/>
                    </a:cubicBezTo>
                    <a:cubicBezTo>
                      <a:pt x="464" y="575"/>
                      <a:pt x="599" y="373"/>
                      <a:pt x="638" y="279"/>
                    </a:cubicBezTo>
                    <a:cubicBezTo>
                      <a:pt x="678" y="185"/>
                      <a:pt x="663" y="128"/>
                      <a:pt x="653" y="85"/>
                    </a:cubicBezTo>
                    <a:cubicBezTo>
                      <a:pt x="643" y="41"/>
                      <a:pt x="629" y="14"/>
                      <a:pt x="577" y="17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232" name="Freeform 80"/>
              <p:cNvSpPr>
                <a:spLocks/>
              </p:cNvSpPr>
              <p:nvPr/>
            </p:nvSpPr>
            <p:spPr bwMode="hidden">
              <a:xfrm rot="-744944">
                <a:off x="3996" y="3377"/>
                <a:ext cx="729" cy="1047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233" name="Freeform 81"/>
              <p:cNvSpPr>
                <a:spLocks/>
              </p:cNvSpPr>
              <p:nvPr/>
            </p:nvSpPr>
            <p:spPr bwMode="hidden">
              <a:xfrm>
                <a:off x="3685" y="3623"/>
                <a:ext cx="472" cy="726"/>
              </a:xfrm>
              <a:custGeom>
                <a:avLst/>
                <a:gdLst/>
                <a:ahLst/>
                <a:cxnLst>
                  <a:cxn ang="0">
                    <a:pos x="116" y="694"/>
                  </a:cxn>
                  <a:cxn ang="0">
                    <a:pos x="41" y="440"/>
                  </a:cxn>
                  <a:cxn ang="0">
                    <a:pos x="6" y="148"/>
                  </a:cxn>
                  <a:cxn ang="0">
                    <a:pos x="78" y="28"/>
                  </a:cxn>
                  <a:cxn ang="0">
                    <a:pos x="222" y="28"/>
                  </a:cxn>
                  <a:cxn ang="0">
                    <a:pos x="317" y="196"/>
                  </a:cxn>
                  <a:cxn ang="0">
                    <a:pos x="437" y="555"/>
                  </a:cxn>
                  <a:cxn ang="0">
                    <a:pos x="458" y="691"/>
                  </a:cxn>
                  <a:cxn ang="0">
                    <a:pos x="350" y="694"/>
                  </a:cxn>
                  <a:cxn ang="0">
                    <a:pos x="341" y="651"/>
                  </a:cxn>
                  <a:cxn ang="0">
                    <a:pos x="198" y="244"/>
                  </a:cxn>
                  <a:cxn ang="0">
                    <a:pos x="150" y="172"/>
                  </a:cxn>
                  <a:cxn ang="0">
                    <a:pos x="150" y="220"/>
                  </a:cxn>
                  <a:cxn ang="0">
                    <a:pos x="269" y="531"/>
                  </a:cxn>
                  <a:cxn ang="0">
                    <a:pos x="311" y="691"/>
                  </a:cxn>
                  <a:cxn ang="0">
                    <a:pos x="116" y="694"/>
                  </a:cxn>
                </a:cxnLst>
                <a:rect l="0" t="0" r="r" b="b"/>
                <a:pathLst>
                  <a:path w="472" h="726">
                    <a:moveTo>
                      <a:pt x="116" y="694"/>
                    </a:moveTo>
                    <a:cubicBezTo>
                      <a:pt x="71" y="652"/>
                      <a:pt x="59" y="531"/>
                      <a:pt x="41" y="440"/>
                    </a:cubicBezTo>
                    <a:cubicBezTo>
                      <a:pt x="23" y="349"/>
                      <a:pt x="0" y="216"/>
                      <a:pt x="6" y="148"/>
                    </a:cubicBezTo>
                    <a:cubicBezTo>
                      <a:pt x="12" y="79"/>
                      <a:pt x="42" y="48"/>
                      <a:pt x="78" y="28"/>
                    </a:cubicBezTo>
                    <a:cubicBezTo>
                      <a:pt x="114" y="8"/>
                      <a:pt x="182" y="0"/>
                      <a:pt x="222" y="28"/>
                    </a:cubicBezTo>
                    <a:cubicBezTo>
                      <a:pt x="261" y="56"/>
                      <a:pt x="281" y="108"/>
                      <a:pt x="317" y="196"/>
                    </a:cubicBezTo>
                    <a:cubicBezTo>
                      <a:pt x="353" y="284"/>
                      <a:pt x="414" y="473"/>
                      <a:pt x="437" y="555"/>
                    </a:cubicBezTo>
                    <a:cubicBezTo>
                      <a:pt x="460" y="637"/>
                      <a:pt x="472" y="668"/>
                      <a:pt x="458" y="691"/>
                    </a:cubicBezTo>
                    <a:lnTo>
                      <a:pt x="350" y="694"/>
                    </a:lnTo>
                    <a:cubicBezTo>
                      <a:pt x="331" y="687"/>
                      <a:pt x="366" y="726"/>
                      <a:pt x="341" y="651"/>
                    </a:cubicBezTo>
                    <a:cubicBezTo>
                      <a:pt x="316" y="576"/>
                      <a:pt x="230" y="323"/>
                      <a:pt x="198" y="244"/>
                    </a:cubicBezTo>
                    <a:cubicBezTo>
                      <a:pt x="166" y="164"/>
                      <a:pt x="158" y="176"/>
                      <a:pt x="150" y="172"/>
                    </a:cubicBezTo>
                    <a:cubicBezTo>
                      <a:pt x="142" y="168"/>
                      <a:pt x="130" y="160"/>
                      <a:pt x="150" y="220"/>
                    </a:cubicBezTo>
                    <a:cubicBezTo>
                      <a:pt x="170" y="280"/>
                      <a:pt x="242" y="453"/>
                      <a:pt x="269" y="531"/>
                    </a:cubicBezTo>
                    <a:cubicBezTo>
                      <a:pt x="296" y="609"/>
                      <a:pt x="337" y="664"/>
                      <a:pt x="311" y="691"/>
                    </a:cubicBezTo>
                    <a:lnTo>
                      <a:pt x="116" y="694"/>
                    </a:ln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9234" name="Group 82"/>
              <p:cNvGrpSpPr>
                <a:grpSpLocks/>
              </p:cNvGrpSpPr>
              <p:nvPr/>
            </p:nvGrpSpPr>
            <p:grpSpPr bwMode="auto">
              <a:xfrm>
                <a:off x="3959" y="330"/>
                <a:ext cx="1724" cy="1316"/>
                <a:chOff x="196" y="1100"/>
                <a:chExt cx="2234" cy="1706"/>
              </a:xfrm>
            </p:grpSpPr>
            <p:sp>
              <p:nvSpPr>
                <p:cNvPr id="49235" name="Freeform 83"/>
                <p:cNvSpPr>
                  <a:spLocks/>
                </p:cNvSpPr>
                <p:nvPr/>
              </p:nvSpPr>
              <p:spPr bwMode="hidden">
                <a:xfrm rot="-744944">
                  <a:off x="1583" y="1359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236" name="Freeform 84"/>
                <p:cNvSpPr>
                  <a:spLocks/>
                </p:cNvSpPr>
                <p:nvPr/>
              </p:nvSpPr>
              <p:spPr bwMode="hidden">
                <a:xfrm>
                  <a:off x="1295" y="1642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237" name="Freeform 85"/>
                <p:cNvSpPr>
                  <a:spLocks/>
                </p:cNvSpPr>
                <p:nvPr/>
              </p:nvSpPr>
              <p:spPr bwMode="hidden">
                <a:xfrm>
                  <a:off x="1452" y="1100"/>
                  <a:ext cx="978" cy="332"/>
                </a:xfrm>
                <a:custGeom>
                  <a:avLst/>
                  <a:gdLst/>
                  <a:ahLst/>
                  <a:cxnLst>
                    <a:cxn ang="0">
                      <a:pos x="96" y="464"/>
                    </a:cxn>
                    <a:cxn ang="0">
                      <a:pos x="48" y="368"/>
                    </a:cxn>
                    <a:cxn ang="0">
                      <a:pos x="96" y="224"/>
                    </a:cxn>
                    <a:cxn ang="0">
                      <a:pos x="384" y="32"/>
                    </a:cxn>
                    <a:cxn ang="0">
                      <a:pos x="960" y="32"/>
                    </a:cxn>
                    <a:cxn ang="0">
                      <a:pos x="1584" y="224"/>
                    </a:cxn>
                    <a:cxn ang="0">
                      <a:pos x="1920" y="416"/>
                    </a:cxn>
                    <a:cxn ang="0">
                      <a:pos x="2004" y="544"/>
                    </a:cxn>
                    <a:cxn ang="0">
                      <a:pos x="1824" y="560"/>
                    </a:cxn>
                    <a:cxn ang="0">
                      <a:pos x="1488" y="464"/>
                    </a:cxn>
                    <a:cxn ang="0">
                      <a:pos x="960" y="320"/>
                    </a:cxn>
                    <a:cxn ang="0">
                      <a:pos x="480" y="320"/>
                    </a:cxn>
                    <a:cxn ang="0">
                      <a:pos x="336" y="368"/>
                    </a:cxn>
                    <a:cxn ang="0">
                      <a:pos x="336" y="416"/>
                    </a:cxn>
                    <a:cxn ang="0">
                      <a:pos x="528" y="368"/>
                    </a:cxn>
                    <a:cxn ang="0">
                      <a:pos x="960" y="368"/>
                    </a:cxn>
                    <a:cxn ang="0">
                      <a:pos x="1584" y="560"/>
                    </a:cxn>
                    <a:cxn ang="0">
                      <a:pos x="1632" y="608"/>
                    </a:cxn>
                    <a:cxn ang="0">
                      <a:pos x="1392" y="656"/>
                    </a:cxn>
                    <a:cxn ang="0">
                      <a:pos x="624" y="656"/>
                    </a:cxn>
                    <a:cxn ang="0">
                      <a:pos x="96" y="464"/>
                    </a:cxn>
                  </a:cxnLst>
                  <a:rect l="0" t="0" r="r" b="b"/>
                  <a:pathLst>
                    <a:path w="2020" h="688">
                      <a:moveTo>
                        <a:pt x="96" y="464"/>
                      </a:moveTo>
                      <a:cubicBezTo>
                        <a:pt x="0" y="416"/>
                        <a:pt x="48" y="408"/>
                        <a:pt x="48" y="368"/>
                      </a:cubicBezTo>
                      <a:cubicBezTo>
                        <a:pt x="48" y="328"/>
                        <a:pt x="40" y="280"/>
                        <a:pt x="96" y="224"/>
                      </a:cubicBezTo>
                      <a:cubicBezTo>
                        <a:pt x="152" y="168"/>
                        <a:pt x="240" y="64"/>
                        <a:pt x="384" y="32"/>
                      </a:cubicBezTo>
                      <a:cubicBezTo>
                        <a:pt x="528" y="0"/>
                        <a:pt x="760" y="0"/>
                        <a:pt x="960" y="32"/>
                      </a:cubicBezTo>
                      <a:cubicBezTo>
                        <a:pt x="1160" y="64"/>
                        <a:pt x="1424" y="160"/>
                        <a:pt x="1584" y="224"/>
                      </a:cubicBezTo>
                      <a:cubicBezTo>
                        <a:pt x="1744" y="288"/>
                        <a:pt x="1850" y="363"/>
                        <a:pt x="1920" y="416"/>
                      </a:cubicBezTo>
                      <a:cubicBezTo>
                        <a:pt x="1990" y="469"/>
                        <a:pt x="2020" y="520"/>
                        <a:pt x="2004" y="544"/>
                      </a:cubicBezTo>
                      <a:cubicBezTo>
                        <a:pt x="1988" y="568"/>
                        <a:pt x="1910" y="573"/>
                        <a:pt x="1824" y="560"/>
                      </a:cubicBezTo>
                      <a:cubicBezTo>
                        <a:pt x="1738" y="547"/>
                        <a:pt x="1632" y="504"/>
                        <a:pt x="1488" y="464"/>
                      </a:cubicBezTo>
                      <a:cubicBezTo>
                        <a:pt x="1344" y="424"/>
                        <a:pt x="1128" y="344"/>
                        <a:pt x="960" y="320"/>
                      </a:cubicBezTo>
                      <a:cubicBezTo>
                        <a:pt x="792" y="296"/>
                        <a:pt x="584" y="312"/>
                        <a:pt x="480" y="320"/>
                      </a:cubicBezTo>
                      <a:cubicBezTo>
                        <a:pt x="376" y="328"/>
                        <a:pt x="360" y="352"/>
                        <a:pt x="336" y="368"/>
                      </a:cubicBezTo>
                      <a:cubicBezTo>
                        <a:pt x="312" y="384"/>
                        <a:pt x="304" y="416"/>
                        <a:pt x="336" y="416"/>
                      </a:cubicBezTo>
                      <a:cubicBezTo>
                        <a:pt x="368" y="416"/>
                        <a:pt x="424" y="376"/>
                        <a:pt x="528" y="368"/>
                      </a:cubicBezTo>
                      <a:cubicBezTo>
                        <a:pt x="632" y="360"/>
                        <a:pt x="784" y="336"/>
                        <a:pt x="960" y="368"/>
                      </a:cubicBezTo>
                      <a:cubicBezTo>
                        <a:pt x="1136" y="400"/>
                        <a:pt x="1472" y="520"/>
                        <a:pt x="1584" y="560"/>
                      </a:cubicBezTo>
                      <a:cubicBezTo>
                        <a:pt x="1696" y="600"/>
                        <a:pt x="1664" y="592"/>
                        <a:pt x="1632" y="608"/>
                      </a:cubicBezTo>
                      <a:cubicBezTo>
                        <a:pt x="1600" y="624"/>
                        <a:pt x="1560" y="648"/>
                        <a:pt x="1392" y="656"/>
                      </a:cubicBezTo>
                      <a:cubicBezTo>
                        <a:pt x="1224" y="664"/>
                        <a:pt x="840" y="688"/>
                        <a:pt x="624" y="656"/>
                      </a:cubicBezTo>
                      <a:cubicBezTo>
                        <a:pt x="408" y="624"/>
                        <a:pt x="192" y="512"/>
                        <a:pt x="96" y="464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238" name="Freeform 86"/>
                <p:cNvSpPr>
                  <a:spLocks/>
                </p:cNvSpPr>
                <p:nvPr/>
              </p:nvSpPr>
              <p:spPr bwMode="hidden">
                <a:xfrm rot="744944" flipH="1">
                  <a:off x="437" y="1510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239" name="Freeform 87"/>
                <p:cNvSpPr>
                  <a:spLocks/>
                </p:cNvSpPr>
                <p:nvPr/>
              </p:nvSpPr>
              <p:spPr bwMode="hidden">
                <a:xfrm rot="505459" flipH="1">
                  <a:off x="196" y="1235"/>
                  <a:ext cx="978" cy="332"/>
                </a:xfrm>
                <a:custGeom>
                  <a:avLst/>
                  <a:gdLst/>
                  <a:ahLst/>
                  <a:cxnLst>
                    <a:cxn ang="0">
                      <a:pos x="96" y="464"/>
                    </a:cxn>
                    <a:cxn ang="0">
                      <a:pos x="48" y="368"/>
                    </a:cxn>
                    <a:cxn ang="0">
                      <a:pos x="96" y="224"/>
                    </a:cxn>
                    <a:cxn ang="0">
                      <a:pos x="384" y="32"/>
                    </a:cxn>
                    <a:cxn ang="0">
                      <a:pos x="960" y="32"/>
                    </a:cxn>
                    <a:cxn ang="0">
                      <a:pos x="1584" y="224"/>
                    </a:cxn>
                    <a:cxn ang="0">
                      <a:pos x="1920" y="416"/>
                    </a:cxn>
                    <a:cxn ang="0">
                      <a:pos x="2004" y="544"/>
                    </a:cxn>
                    <a:cxn ang="0">
                      <a:pos x="1824" y="560"/>
                    </a:cxn>
                    <a:cxn ang="0">
                      <a:pos x="1488" y="464"/>
                    </a:cxn>
                    <a:cxn ang="0">
                      <a:pos x="960" y="320"/>
                    </a:cxn>
                    <a:cxn ang="0">
                      <a:pos x="480" y="320"/>
                    </a:cxn>
                    <a:cxn ang="0">
                      <a:pos x="336" y="368"/>
                    </a:cxn>
                    <a:cxn ang="0">
                      <a:pos x="336" y="416"/>
                    </a:cxn>
                    <a:cxn ang="0">
                      <a:pos x="528" y="368"/>
                    </a:cxn>
                    <a:cxn ang="0">
                      <a:pos x="960" y="368"/>
                    </a:cxn>
                    <a:cxn ang="0">
                      <a:pos x="1584" y="560"/>
                    </a:cxn>
                    <a:cxn ang="0">
                      <a:pos x="1632" y="608"/>
                    </a:cxn>
                    <a:cxn ang="0">
                      <a:pos x="1392" y="656"/>
                    </a:cxn>
                    <a:cxn ang="0">
                      <a:pos x="624" y="656"/>
                    </a:cxn>
                    <a:cxn ang="0">
                      <a:pos x="96" y="464"/>
                    </a:cxn>
                  </a:cxnLst>
                  <a:rect l="0" t="0" r="r" b="b"/>
                  <a:pathLst>
                    <a:path w="2020" h="688">
                      <a:moveTo>
                        <a:pt x="96" y="464"/>
                      </a:moveTo>
                      <a:cubicBezTo>
                        <a:pt x="0" y="416"/>
                        <a:pt x="48" y="408"/>
                        <a:pt x="48" y="368"/>
                      </a:cubicBezTo>
                      <a:cubicBezTo>
                        <a:pt x="48" y="328"/>
                        <a:pt x="40" y="280"/>
                        <a:pt x="96" y="224"/>
                      </a:cubicBezTo>
                      <a:cubicBezTo>
                        <a:pt x="152" y="168"/>
                        <a:pt x="240" y="64"/>
                        <a:pt x="384" y="32"/>
                      </a:cubicBezTo>
                      <a:cubicBezTo>
                        <a:pt x="528" y="0"/>
                        <a:pt x="760" y="0"/>
                        <a:pt x="960" y="32"/>
                      </a:cubicBezTo>
                      <a:cubicBezTo>
                        <a:pt x="1160" y="64"/>
                        <a:pt x="1424" y="160"/>
                        <a:pt x="1584" y="224"/>
                      </a:cubicBezTo>
                      <a:cubicBezTo>
                        <a:pt x="1744" y="288"/>
                        <a:pt x="1850" y="363"/>
                        <a:pt x="1920" y="416"/>
                      </a:cubicBezTo>
                      <a:cubicBezTo>
                        <a:pt x="1990" y="469"/>
                        <a:pt x="2020" y="520"/>
                        <a:pt x="2004" y="544"/>
                      </a:cubicBezTo>
                      <a:cubicBezTo>
                        <a:pt x="1988" y="568"/>
                        <a:pt x="1910" y="573"/>
                        <a:pt x="1824" y="560"/>
                      </a:cubicBezTo>
                      <a:cubicBezTo>
                        <a:pt x="1738" y="547"/>
                        <a:pt x="1632" y="504"/>
                        <a:pt x="1488" y="464"/>
                      </a:cubicBezTo>
                      <a:cubicBezTo>
                        <a:pt x="1344" y="424"/>
                        <a:pt x="1128" y="344"/>
                        <a:pt x="960" y="320"/>
                      </a:cubicBezTo>
                      <a:cubicBezTo>
                        <a:pt x="792" y="296"/>
                        <a:pt x="584" y="312"/>
                        <a:pt x="480" y="320"/>
                      </a:cubicBezTo>
                      <a:cubicBezTo>
                        <a:pt x="376" y="328"/>
                        <a:pt x="360" y="352"/>
                        <a:pt x="336" y="368"/>
                      </a:cubicBezTo>
                      <a:cubicBezTo>
                        <a:pt x="312" y="384"/>
                        <a:pt x="304" y="416"/>
                        <a:pt x="336" y="416"/>
                      </a:cubicBezTo>
                      <a:cubicBezTo>
                        <a:pt x="368" y="416"/>
                        <a:pt x="424" y="376"/>
                        <a:pt x="528" y="368"/>
                      </a:cubicBezTo>
                      <a:cubicBezTo>
                        <a:pt x="632" y="360"/>
                        <a:pt x="784" y="336"/>
                        <a:pt x="960" y="368"/>
                      </a:cubicBezTo>
                      <a:cubicBezTo>
                        <a:pt x="1136" y="400"/>
                        <a:pt x="1472" y="520"/>
                        <a:pt x="1584" y="560"/>
                      </a:cubicBezTo>
                      <a:cubicBezTo>
                        <a:pt x="1696" y="600"/>
                        <a:pt x="1664" y="592"/>
                        <a:pt x="1632" y="608"/>
                      </a:cubicBezTo>
                      <a:cubicBezTo>
                        <a:pt x="1600" y="624"/>
                        <a:pt x="1560" y="648"/>
                        <a:pt x="1392" y="656"/>
                      </a:cubicBezTo>
                      <a:cubicBezTo>
                        <a:pt x="1224" y="664"/>
                        <a:pt x="840" y="688"/>
                        <a:pt x="624" y="656"/>
                      </a:cubicBezTo>
                      <a:cubicBezTo>
                        <a:pt x="408" y="624"/>
                        <a:pt x="192" y="512"/>
                        <a:pt x="96" y="464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9240" name="Group 88"/>
              <p:cNvGrpSpPr>
                <a:grpSpLocks/>
              </p:cNvGrpSpPr>
              <p:nvPr/>
            </p:nvGrpSpPr>
            <p:grpSpPr bwMode="auto">
              <a:xfrm>
                <a:off x="151" y="-2"/>
                <a:ext cx="209" cy="4316"/>
                <a:chOff x="1834" y="-2"/>
                <a:chExt cx="209" cy="4316"/>
              </a:xfrm>
            </p:grpSpPr>
            <p:sp>
              <p:nvSpPr>
                <p:cNvPr id="49241" name="Freeform 89"/>
                <p:cNvSpPr>
                  <a:spLocks/>
                </p:cNvSpPr>
                <p:nvPr/>
              </p:nvSpPr>
              <p:spPr bwMode="hidden">
                <a:xfrm>
                  <a:off x="1834" y="0"/>
                  <a:ext cx="209" cy="4314"/>
                </a:xfrm>
                <a:custGeom>
                  <a:avLst/>
                  <a:gdLst/>
                  <a:ahLst/>
                  <a:cxnLst>
                    <a:cxn ang="0">
                      <a:pos x="14" y="4314"/>
                    </a:cxn>
                    <a:cxn ang="0">
                      <a:pos x="19" y="3207"/>
                    </a:cxn>
                    <a:cxn ang="0">
                      <a:pos x="3" y="2467"/>
                    </a:cxn>
                    <a:cxn ang="0">
                      <a:pos x="3" y="2330"/>
                    </a:cxn>
                    <a:cxn ang="0">
                      <a:pos x="8" y="2288"/>
                    </a:cxn>
                    <a:cxn ang="0">
                      <a:pos x="10" y="2244"/>
                    </a:cxn>
                    <a:cxn ang="0">
                      <a:pos x="3" y="2193"/>
                    </a:cxn>
                    <a:cxn ang="0">
                      <a:pos x="3" y="2103"/>
                    </a:cxn>
                    <a:cxn ang="0">
                      <a:pos x="12" y="1849"/>
                    </a:cxn>
                    <a:cxn ang="0">
                      <a:pos x="10" y="1270"/>
                    </a:cxn>
                    <a:cxn ang="0">
                      <a:pos x="12" y="0"/>
                    </a:cxn>
                    <a:cxn ang="0">
                      <a:pos x="34" y="4"/>
                    </a:cxn>
                    <a:cxn ang="0">
                      <a:pos x="37" y="1026"/>
                    </a:cxn>
                    <a:cxn ang="0">
                      <a:pos x="36" y="1897"/>
                    </a:cxn>
                    <a:cxn ang="0">
                      <a:pos x="25" y="2105"/>
                    </a:cxn>
                    <a:cxn ang="0">
                      <a:pos x="39" y="2212"/>
                    </a:cxn>
                    <a:cxn ang="0">
                      <a:pos x="102" y="2228"/>
                    </a:cxn>
                    <a:cxn ang="0">
                      <a:pos x="163" y="2228"/>
                    </a:cxn>
                    <a:cxn ang="0">
                      <a:pos x="181" y="2184"/>
                    </a:cxn>
                    <a:cxn ang="0">
                      <a:pos x="180" y="2077"/>
                    </a:cxn>
                    <a:cxn ang="0">
                      <a:pos x="178" y="1969"/>
                    </a:cxn>
                    <a:cxn ang="0">
                      <a:pos x="173" y="1817"/>
                    </a:cxn>
                    <a:cxn ang="0">
                      <a:pos x="167" y="3"/>
                    </a:cxn>
                    <a:cxn ang="0">
                      <a:pos x="202" y="6"/>
                    </a:cxn>
                    <a:cxn ang="0">
                      <a:pos x="195" y="701"/>
                    </a:cxn>
                    <a:cxn ang="0">
                      <a:pos x="198" y="1841"/>
                    </a:cxn>
                    <a:cxn ang="0">
                      <a:pos x="209" y="2148"/>
                    </a:cxn>
                    <a:cxn ang="0">
                      <a:pos x="198" y="2264"/>
                    </a:cxn>
                    <a:cxn ang="0">
                      <a:pos x="206" y="2330"/>
                    </a:cxn>
                    <a:cxn ang="0">
                      <a:pos x="206" y="2512"/>
                    </a:cxn>
                    <a:cxn ang="0">
                      <a:pos x="193" y="3287"/>
                    </a:cxn>
                    <a:cxn ang="0">
                      <a:pos x="197" y="4314"/>
                    </a:cxn>
                    <a:cxn ang="0">
                      <a:pos x="176" y="4313"/>
                    </a:cxn>
                    <a:cxn ang="0">
                      <a:pos x="175" y="3786"/>
                    </a:cxn>
                    <a:cxn ang="0">
                      <a:pos x="171" y="3391"/>
                    </a:cxn>
                    <a:cxn ang="0">
                      <a:pos x="178" y="2720"/>
                    </a:cxn>
                    <a:cxn ang="0">
                      <a:pos x="185" y="2356"/>
                    </a:cxn>
                    <a:cxn ang="0">
                      <a:pos x="170" y="2288"/>
                    </a:cxn>
                    <a:cxn ang="0">
                      <a:pos x="103" y="2308"/>
                    </a:cxn>
                    <a:cxn ang="0">
                      <a:pos x="41" y="2296"/>
                    </a:cxn>
                    <a:cxn ang="0">
                      <a:pos x="23" y="2467"/>
                    </a:cxn>
                    <a:cxn ang="0">
                      <a:pos x="37" y="2955"/>
                    </a:cxn>
                    <a:cxn ang="0">
                      <a:pos x="39" y="3730"/>
                    </a:cxn>
                    <a:cxn ang="0">
                      <a:pos x="37" y="4313"/>
                    </a:cxn>
                    <a:cxn ang="0">
                      <a:pos x="14" y="4314"/>
                    </a:cxn>
                  </a:cxnLst>
                  <a:rect l="0" t="0" r="r" b="b"/>
                  <a:pathLst>
                    <a:path w="209" h="4314">
                      <a:moveTo>
                        <a:pt x="14" y="4314"/>
                      </a:moveTo>
                      <a:cubicBezTo>
                        <a:pt x="11" y="4130"/>
                        <a:pt x="21" y="3515"/>
                        <a:pt x="19" y="3207"/>
                      </a:cubicBezTo>
                      <a:cubicBezTo>
                        <a:pt x="17" y="2899"/>
                        <a:pt x="5" y="2613"/>
                        <a:pt x="3" y="2467"/>
                      </a:cubicBezTo>
                      <a:cubicBezTo>
                        <a:pt x="0" y="2321"/>
                        <a:pt x="2" y="2360"/>
                        <a:pt x="3" y="2330"/>
                      </a:cubicBezTo>
                      <a:cubicBezTo>
                        <a:pt x="3" y="2300"/>
                        <a:pt x="7" y="2302"/>
                        <a:pt x="8" y="2288"/>
                      </a:cubicBezTo>
                      <a:cubicBezTo>
                        <a:pt x="10" y="2274"/>
                        <a:pt x="11" y="2260"/>
                        <a:pt x="10" y="2244"/>
                      </a:cubicBezTo>
                      <a:cubicBezTo>
                        <a:pt x="9" y="2228"/>
                        <a:pt x="4" y="2217"/>
                        <a:pt x="3" y="2193"/>
                      </a:cubicBezTo>
                      <a:cubicBezTo>
                        <a:pt x="1" y="2169"/>
                        <a:pt x="1" y="2159"/>
                        <a:pt x="3" y="2103"/>
                      </a:cubicBezTo>
                      <a:cubicBezTo>
                        <a:pt x="4" y="2046"/>
                        <a:pt x="11" y="1988"/>
                        <a:pt x="12" y="1849"/>
                      </a:cubicBezTo>
                      <a:cubicBezTo>
                        <a:pt x="13" y="1710"/>
                        <a:pt x="10" y="1578"/>
                        <a:pt x="10" y="1270"/>
                      </a:cubicBezTo>
                      <a:cubicBezTo>
                        <a:pt x="10" y="961"/>
                        <a:pt x="8" y="211"/>
                        <a:pt x="12" y="0"/>
                      </a:cubicBezTo>
                      <a:lnTo>
                        <a:pt x="34" y="4"/>
                      </a:lnTo>
                      <a:cubicBezTo>
                        <a:pt x="38" y="175"/>
                        <a:pt x="37" y="711"/>
                        <a:pt x="37" y="1026"/>
                      </a:cubicBezTo>
                      <a:cubicBezTo>
                        <a:pt x="38" y="1342"/>
                        <a:pt x="38" y="1717"/>
                        <a:pt x="36" y="1897"/>
                      </a:cubicBezTo>
                      <a:cubicBezTo>
                        <a:pt x="39" y="1973"/>
                        <a:pt x="29" y="2051"/>
                        <a:pt x="25" y="2105"/>
                      </a:cubicBezTo>
                      <a:cubicBezTo>
                        <a:pt x="22" y="2164"/>
                        <a:pt x="20" y="2202"/>
                        <a:pt x="39" y="2212"/>
                      </a:cubicBezTo>
                      <a:cubicBezTo>
                        <a:pt x="57" y="2226"/>
                        <a:pt x="81" y="2231"/>
                        <a:pt x="102" y="2228"/>
                      </a:cubicBezTo>
                      <a:cubicBezTo>
                        <a:pt x="123" y="2231"/>
                        <a:pt x="150" y="2235"/>
                        <a:pt x="163" y="2228"/>
                      </a:cubicBezTo>
                      <a:cubicBezTo>
                        <a:pt x="176" y="2221"/>
                        <a:pt x="178" y="2209"/>
                        <a:pt x="181" y="2184"/>
                      </a:cubicBezTo>
                      <a:cubicBezTo>
                        <a:pt x="184" y="2159"/>
                        <a:pt x="180" y="2113"/>
                        <a:pt x="180" y="2077"/>
                      </a:cubicBezTo>
                      <a:cubicBezTo>
                        <a:pt x="179" y="2041"/>
                        <a:pt x="179" y="2012"/>
                        <a:pt x="178" y="1969"/>
                      </a:cubicBezTo>
                      <a:cubicBezTo>
                        <a:pt x="174" y="1922"/>
                        <a:pt x="175" y="2145"/>
                        <a:pt x="173" y="1817"/>
                      </a:cubicBezTo>
                      <a:cubicBezTo>
                        <a:pt x="171" y="1490"/>
                        <a:pt x="163" y="305"/>
                        <a:pt x="167" y="3"/>
                      </a:cubicBezTo>
                      <a:lnTo>
                        <a:pt x="202" y="6"/>
                      </a:lnTo>
                      <a:cubicBezTo>
                        <a:pt x="206" y="122"/>
                        <a:pt x="195" y="395"/>
                        <a:pt x="195" y="701"/>
                      </a:cubicBezTo>
                      <a:cubicBezTo>
                        <a:pt x="194" y="1006"/>
                        <a:pt x="196" y="1600"/>
                        <a:pt x="198" y="1841"/>
                      </a:cubicBezTo>
                      <a:cubicBezTo>
                        <a:pt x="197" y="1985"/>
                        <a:pt x="209" y="2095"/>
                        <a:pt x="209" y="2148"/>
                      </a:cubicBezTo>
                      <a:cubicBezTo>
                        <a:pt x="209" y="2201"/>
                        <a:pt x="203" y="2212"/>
                        <a:pt x="198" y="2264"/>
                      </a:cubicBezTo>
                      <a:cubicBezTo>
                        <a:pt x="208" y="2285"/>
                        <a:pt x="205" y="2289"/>
                        <a:pt x="206" y="2330"/>
                      </a:cubicBezTo>
                      <a:cubicBezTo>
                        <a:pt x="208" y="2371"/>
                        <a:pt x="209" y="2352"/>
                        <a:pt x="206" y="2512"/>
                      </a:cubicBezTo>
                      <a:cubicBezTo>
                        <a:pt x="204" y="2672"/>
                        <a:pt x="194" y="2987"/>
                        <a:pt x="193" y="3287"/>
                      </a:cubicBezTo>
                      <a:cubicBezTo>
                        <a:pt x="192" y="3587"/>
                        <a:pt x="200" y="4143"/>
                        <a:pt x="197" y="4314"/>
                      </a:cubicBezTo>
                      <a:lnTo>
                        <a:pt x="176" y="4313"/>
                      </a:lnTo>
                      <a:cubicBezTo>
                        <a:pt x="172" y="4225"/>
                        <a:pt x="176" y="3940"/>
                        <a:pt x="175" y="3786"/>
                      </a:cubicBezTo>
                      <a:cubicBezTo>
                        <a:pt x="174" y="3632"/>
                        <a:pt x="171" y="3568"/>
                        <a:pt x="171" y="3391"/>
                      </a:cubicBezTo>
                      <a:cubicBezTo>
                        <a:pt x="172" y="3213"/>
                        <a:pt x="176" y="2892"/>
                        <a:pt x="178" y="2720"/>
                      </a:cubicBezTo>
                      <a:cubicBezTo>
                        <a:pt x="180" y="2547"/>
                        <a:pt x="186" y="2428"/>
                        <a:pt x="185" y="2356"/>
                      </a:cubicBezTo>
                      <a:cubicBezTo>
                        <a:pt x="183" y="2332"/>
                        <a:pt x="187" y="2295"/>
                        <a:pt x="170" y="2288"/>
                      </a:cubicBezTo>
                      <a:cubicBezTo>
                        <a:pt x="158" y="2275"/>
                        <a:pt x="125" y="2307"/>
                        <a:pt x="103" y="2308"/>
                      </a:cubicBezTo>
                      <a:cubicBezTo>
                        <a:pt x="82" y="2309"/>
                        <a:pt x="54" y="2270"/>
                        <a:pt x="41" y="2296"/>
                      </a:cubicBezTo>
                      <a:cubicBezTo>
                        <a:pt x="27" y="2322"/>
                        <a:pt x="23" y="2357"/>
                        <a:pt x="23" y="2467"/>
                      </a:cubicBezTo>
                      <a:cubicBezTo>
                        <a:pt x="22" y="2577"/>
                        <a:pt x="35" y="2745"/>
                        <a:pt x="37" y="2955"/>
                      </a:cubicBezTo>
                      <a:cubicBezTo>
                        <a:pt x="40" y="3166"/>
                        <a:pt x="39" y="3503"/>
                        <a:pt x="39" y="3730"/>
                      </a:cubicBezTo>
                      <a:cubicBezTo>
                        <a:pt x="39" y="3957"/>
                        <a:pt x="41" y="4216"/>
                        <a:pt x="37" y="4313"/>
                      </a:cubicBezTo>
                      <a:lnTo>
                        <a:pt x="14" y="4314"/>
                      </a:ln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242" name="Freeform 90"/>
                <p:cNvSpPr>
                  <a:spLocks/>
                </p:cNvSpPr>
                <p:nvPr/>
              </p:nvSpPr>
              <p:spPr bwMode="hidden">
                <a:xfrm flipV="1">
                  <a:off x="1943" y="-2"/>
                  <a:ext cx="47" cy="2199"/>
                </a:xfrm>
                <a:custGeom>
                  <a:avLst/>
                  <a:gdLst/>
                  <a:ahLst/>
                  <a:cxnLst>
                    <a:cxn ang="0">
                      <a:pos x="27" y="477"/>
                    </a:cxn>
                    <a:cxn ang="0">
                      <a:pos x="23" y="217"/>
                    </a:cxn>
                    <a:cxn ang="0">
                      <a:pos x="11" y="81"/>
                    </a:cxn>
                    <a:cxn ang="0">
                      <a:pos x="3" y="29"/>
                    </a:cxn>
                    <a:cxn ang="0">
                      <a:pos x="31" y="5"/>
                    </a:cxn>
                    <a:cxn ang="0">
                      <a:pos x="83" y="5"/>
                    </a:cxn>
                    <a:cxn ang="0">
                      <a:pos x="103" y="33"/>
                    </a:cxn>
                    <a:cxn ang="0">
                      <a:pos x="107" y="133"/>
                    </a:cxn>
                    <a:cxn ang="0">
                      <a:pos x="87" y="369"/>
                    </a:cxn>
                    <a:cxn ang="0">
                      <a:pos x="87" y="853"/>
                    </a:cxn>
                    <a:cxn ang="0">
                      <a:pos x="79" y="1613"/>
                    </a:cxn>
                    <a:cxn ang="0">
                      <a:pos x="87" y="2045"/>
                    </a:cxn>
                    <a:cxn ang="0">
                      <a:pos x="79" y="2129"/>
                    </a:cxn>
                    <a:cxn ang="0">
                      <a:pos x="39" y="2129"/>
                    </a:cxn>
                    <a:cxn ang="0">
                      <a:pos x="39" y="1481"/>
                    </a:cxn>
                    <a:cxn ang="0">
                      <a:pos x="27" y="477"/>
                    </a:cxn>
                  </a:cxnLst>
                  <a:rect l="0" t="0" r="r" b="b"/>
                  <a:pathLst>
                    <a:path w="110" h="2131">
                      <a:moveTo>
                        <a:pt x="27" y="477"/>
                      </a:moveTo>
                      <a:cubicBezTo>
                        <a:pt x="24" y="266"/>
                        <a:pt x="26" y="283"/>
                        <a:pt x="23" y="217"/>
                      </a:cubicBezTo>
                      <a:cubicBezTo>
                        <a:pt x="20" y="151"/>
                        <a:pt x="14" y="112"/>
                        <a:pt x="11" y="81"/>
                      </a:cubicBezTo>
                      <a:cubicBezTo>
                        <a:pt x="8" y="50"/>
                        <a:pt x="0" y="42"/>
                        <a:pt x="3" y="29"/>
                      </a:cubicBezTo>
                      <a:cubicBezTo>
                        <a:pt x="6" y="16"/>
                        <a:pt x="18" y="9"/>
                        <a:pt x="31" y="5"/>
                      </a:cubicBezTo>
                      <a:cubicBezTo>
                        <a:pt x="44" y="1"/>
                        <a:pt x="71" y="0"/>
                        <a:pt x="83" y="5"/>
                      </a:cubicBezTo>
                      <a:cubicBezTo>
                        <a:pt x="95" y="10"/>
                        <a:pt x="99" y="12"/>
                        <a:pt x="103" y="33"/>
                      </a:cubicBezTo>
                      <a:cubicBezTo>
                        <a:pt x="107" y="54"/>
                        <a:pt x="110" y="77"/>
                        <a:pt x="107" y="133"/>
                      </a:cubicBezTo>
                      <a:cubicBezTo>
                        <a:pt x="104" y="189"/>
                        <a:pt x="90" y="249"/>
                        <a:pt x="87" y="369"/>
                      </a:cubicBezTo>
                      <a:cubicBezTo>
                        <a:pt x="84" y="489"/>
                        <a:pt x="88" y="646"/>
                        <a:pt x="87" y="853"/>
                      </a:cubicBezTo>
                      <a:cubicBezTo>
                        <a:pt x="86" y="1060"/>
                        <a:pt x="79" y="1414"/>
                        <a:pt x="79" y="1613"/>
                      </a:cubicBezTo>
                      <a:cubicBezTo>
                        <a:pt x="79" y="1812"/>
                        <a:pt x="87" y="1959"/>
                        <a:pt x="87" y="2045"/>
                      </a:cubicBezTo>
                      <a:cubicBezTo>
                        <a:pt x="87" y="2131"/>
                        <a:pt x="87" y="2115"/>
                        <a:pt x="79" y="2129"/>
                      </a:cubicBezTo>
                      <a:lnTo>
                        <a:pt x="39" y="2129"/>
                      </a:lnTo>
                      <a:cubicBezTo>
                        <a:pt x="32" y="2021"/>
                        <a:pt x="42" y="1757"/>
                        <a:pt x="39" y="1481"/>
                      </a:cubicBezTo>
                      <a:cubicBezTo>
                        <a:pt x="36" y="1205"/>
                        <a:pt x="30" y="688"/>
                        <a:pt x="27" y="477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243" name="Rectangle 91"/>
            <p:cNvSpPr>
              <a:spLocks noChangeArrowheads="1"/>
            </p:cNvSpPr>
            <p:nvPr userDrawn="1"/>
          </p:nvSpPr>
          <p:spPr bwMode="gray">
            <a:xfrm>
              <a:off x="740" y="2161"/>
              <a:ext cx="5016" cy="4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244" name="Rectangle 92"/>
          <p:cNvSpPr>
            <a:spLocks noGrp="1" noChangeArrowheads="1"/>
          </p:cNvSpPr>
          <p:nvPr>
            <p:ph type="ctrTitle"/>
          </p:nvPr>
        </p:nvSpPr>
        <p:spPr>
          <a:xfrm>
            <a:off x="1179513" y="2198688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49245" name="Rectangle 93"/>
          <p:cNvSpPr>
            <a:spLocks noGrp="1" noChangeArrowheads="1"/>
          </p:cNvSpPr>
          <p:nvPr>
            <p:ph type="subTitle" idx="1"/>
          </p:nvPr>
        </p:nvSpPr>
        <p:spPr>
          <a:xfrm>
            <a:off x="1827213" y="38735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9246" name="Rectangle 9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9247" name="Rectangle 9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9248" name="Rectangle 9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2571A52-C68A-4082-A64B-02D065EA83D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7C2AD-6117-43B7-A375-F2F7A7F967C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AD2F4E-DF51-4CBF-8A90-D53AAB68505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7643F-9CDE-404C-A7A6-991C23CEA69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9B4C8-8AA4-4C60-A39C-08D2C4C3526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79274-8004-4438-A7D2-30105E22380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99A9C9-331E-4976-95F0-48648C9AE46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58ABF-9DB4-43DD-9C6D-98974A96A3E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489EE-0435-44D4-BAA6-3E233D20994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F75D53-4164-4CC6-9CBC-53E076BDC3E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1C8699-C148-4BC8-855E-DA41EDB4CCC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986588" y="201613"/>
            <a:ext cx="2100262" cy="5894387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201613"/>
            <a:ext cx="6148388" cy="5894387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FCF80B-4E5E-4192-99D3-B751603FC93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8DA8FF-D176-4D83-BDCB-C7E7A48FA26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DFC1B5-D875-4E4B-8D78-259DCFDB2C9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1E4CF-077B-4DA8-B504-AD11C078411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3.emf"/><Relationship Id="rId117" Type="http://schemas.openxmlformats.org/officeDocument/2006/relationships/image" Target="../media/image104.emf"/><Relationship Id="rId21" Type="http://schemas.openxmlformats.org/officeDocument/2006/relationships/image" Target="../media/image8.emf"/><Relationship Id="rId42" Type="http://schemas.openxmlformats.org/officeDocument/2006/relationships/image" Target="../media/image29.emf"/><Relationship Id="rId47" Type="http://schemas.openxmlformats.org/officeDocument/2006/relationships/image" Target="../media/image34.emf"/><Relationship Id="rId63" Type="http://schemas.openxmlformats.org/officeDocument/2006/relationships/image" Target="../media/image50.emf"/><Relationship Id="rId68" Type="http://schemas.openxmlformats.org/officeDocument/2006/relationships/image" Target="../media/image55.emf"/><Relationship Id="rId84" Type="http://schemas.openxmlformats.org/officeDocument/2006/relationships/image" Target="../media/image71.emf"/><Relationship Id="rId89" Type="http://schemas.openxmlformats.org/officeDocument/2006/relationships/image" Target="../media/image76.emf"/><Relationship Id="rId112" Type="http://schemas.openxmlformats.org/officeDocument/2006/relationships/image" Target="../media/image99.emf"/><Relationship Id="rId133" Type="http://schemas.openxmlformats.org/officeDocument/2006/relationships/image" Target="../media/image120.emf"/><Relationship Id="rId138" Type="http://schemas.openxmlformats.org/officeDocument/2006/relationships/image" Target="../media/image125.emf"/><Relationship Id="rId154" Type="http://schemas.openxmlformats.org/officeDocument/2006/relationships/image" Target="../media/image141.emf"/><Relationship Id="rId159" Type="http://schemas.openxmlformats.org/officeDocument/2006/relationships/image" Target="../media/image146.emf"/><Relationship Id="rId175" Type="http://schemas.openxmlformats.org/officeDocument/2006/relationships/image" Target="../media/image162.emf"/><Relationship Id="rId170" Type="http://schemas.openxmlformats.org/officeDocument/2006/relationships/image" Target="../media/image157.emf"/><Relationship Id="rId16" Type="http://schemas.openxmlformats.org/officeDocument/2006/relationships/image" Target="../media/image3.emf"/><Relationship Id="rId107" Type="http://schemas.openxmlformats.org/officeDocument/2006/relationships/image" Target="../media/image94.emf"/><Relationship Id="rId11" Type="http://schemas.openxmlformats.org/officeDocument/2006/relationships/slideLayout" Target="../slideLayouts/slideLayout11.xml"/><Relationship Id="rId32" Type="http://schemas.openxmlformats.org/officeDocument/2006/relationships/image" Target="../media/image19.emf"/><Relationship Id="rId37" Type="http://schemas.openxmlformats.org/officeDocument/2006/relationships/image" Target="../media/image24.emf"/><Relationship Id="rId53" Type="http://schemas.openxmlformats.org/officeDocument/2006/relationships/image" Target="../media/image40.emf"/><Relationship Id="rId58" Type="http://schemas.openxmlformats.org/officeDocument/2006/relationships/image" Target="../media/image45.emf"/><Relationship Id="rId74" Type="http://schemas.openxmlformats.org/officeDocument/2006/relationships/image" Target="../media/image61.emf"/><Relationship Id="rId79" Type="http://schemas.openxmlformats.org/officeDocument/2006/relationships/image" Target="../media/image66.emf"/><Relationship Id="rId102" Type="http://schemas.openxmlformats.org/officeDocument/2006/relationships/image" Target="../media/image89.emf"/><Relationship Id="rId123" Type="http://schemas.openxmlformats.org/officeDocument/2006/relationships/image" Target="../media/image110.emf"/><Relationship Id="rId128" Type="http://schemas.openxmlformats.org/officeDocument/2006/relationships/image" Target="../media/image115.emf"/><Relationship Id="rId144" Type="http://schemas.openxmlformats.org/officeDocument/2006/relationships/image" Target="../media/image131.emf"/><Relationship Id="rId149" Type="http://schemas.openxmlformats.org/officeDocument/2006/relationships/image" Target="../media/image136.emf"/><Relationship Id="rId5" Type="http://schemas.openxmlformats.org/officeDocument/2006/relationships/slideLayout" Target="../slideLayouts/slideLayout5.xml"/><Relationship Id="rId90" Type="http://schemas.openxmlformats.org/officeDocument/2006/relationships/image" Target="../media/image77.emf"/><Relationship Id="rId95" Type="http://schemas.openxmlformats.org/officeDocument/2006/relationships/image" Target="../media/image82.emf"/><Relationship Id="rId160" Type="http://schemas.openxmlformats.org/officeDocument/2006/relationships/image" Target="../media/image147.emf"/><Relationship Id="rId165" Type="http://schemas.openxmlformats.org/officeDocument/2006/relationships/image" Target="../media/image152.emf"/><Relationship Id="rId181" Type="http://schemas.openxmlformats.org/officeDocument/2006/relationships/image" Target="../media/image168.emf"/><Relationship Id="rId22" Type="http://schemas.openxmlformats.org/officeDocument/2006/relationships/image" Target="../media/image9.emf"/><Relationship Id="rId27" Type="http://schemas.openxmlformats.org/officeDocument/2006/relationships/image" Target="../media/image14.emf"/><Relationship Id="rId43" Type="http://schemas.openxmlformats.org/officeDocument/2006/relationships/image" Target="../media/image30.emf"/><Relationship Id="rId48" Type="http://schemas.openxmlformats.org/officeDocument/2006/relationships/image" Target="../media/image35.emf"/><Relationship Id="rId64" Type="http://schemas.openxmlformats.org/officeDocument/2006/relationships/image" Target="../media/image51.emf"/><Relationship Id="rId69" Type="http://schemas.openxmlformats.org/officeDocument/2006/relationships/image" Target="../media/image56.emf"/><Relationship Id="rId113" Type="http://schemas.openxmlformats.org/officeDocument/2006/relationships/image" Target="../media/image100.emf"/><Relationship Id="rId118" Type="http://schemas.openxmlformats.org/officeDocument/2006/relationships/image" Target="../media/image105.emf"/><Relationship Id="rId134" Type="http://schemas.openxmlformats.org/officeDocument/2006/relationships/image" Target="../media/image121.emf"/><Relationship Id="rId139" Type="http://schemas.openxmlformats.org/officeDocument/2006/relationships/image" Target="../media/image126.emf"/><Relationship Id="rId80" Type="http://schemas.openxmlformats.org/officeDocument/2006/relationships/image" Target="../media/image67.emf"/><Relationship Id="rId85" Type="http://schemas.openxmlformats.org/officeDocument/2006/relationships/image" Target="../media/image72.emf"/><Relationship Id="rId150" Type="http://schemas.openxmlformats.org/officeDocument/2006/relationships/image" Target="../media/image137.emf"/><Relationship Id="rId155" Type="http://schemas.openxmlformats.org/officeDocument/2006/relationships/image" Target="../media/image142.emf"/><Relationship Id="rId171" Type="http://schemas.openxmlformats.org/officeDocument/2006/relationships/image" Target="../media/image158.emf"/><Relationship Id="rId176" Type="http://schemas.openxmlformats.org/officeDocument/2006/relationships/image" Target="../media/image163.emf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emf"/><Relationship Id="rId33" Type="http://schemas.openxmlformats.org/officeDocument/2006/relationships/image" Target="../media/image20.emf"/><Relationship Id="rId38" Type="http://schemas.openxmlformats.org/officeDocument/2006/relationships/image" Target="../media/image25.emf"/><Relationship Id="rId59" Type="http://schemas.openxmlformats.org/officeDocument/2006/relationships/image" Target="../media/image46.emf"/><Relationship Id="rId103" Type="http://schemas.openxmlformats.org/officeDocument/2006/relationships/image" Target="../media/image90.emf"/><Relationship Id="rId108" Type="http://schemas.openxmlformats.org/officeDocument/2006/relationships/image" Target="../media/image95.emf"/><Relationship Id="rId124" Type="http://schemas.openxmlformats.org/officeDocument/2006/relationships/image" Target="../media/image111.emf"/><Relationship Id="rId129" Type="http://schemas.openxmlformats.org/officeDocument/2006/relationships/image" Target="../media/image116.emf"/><Relationship Id="rId54" Type="http://schemas.openxmlformats.org/officeDocument/2006/relationships/image" Target="../media/image41.emf"/><Relationship Id="rId70" Type="http://schemas.openxmlformats.org/officeDocument/2006/relationships/image" Target="../media/image57.emf"/><Relationship Id="rId75" Type="http://schemas.openxmlformats.org/officeDocument/2006/relationships/image" Target="../media/image62.emf"/><Relationship Id="rId91" Type="http://schemas.openxmlformats.org/officeDocument/2006/relationships/image" Target="../media/image78.emf"/><Relationship Id="rId96" Type="http://schemas.openxmlformats.org/officeDocument/2006/relationships/image" Target="../media/image83.emf"/><Relationship Id="rId140" Type="http://schemas.openxmlformats.org/officeDocument/2006/relationships/image" Target="../media/image127.emf"/><Relationship Id="rId145" Type="http://schemas.openxmlformats.org/officeDocument/2006/relationships/image" Target="../media/image132.emf"/><Relationship Id="rId161" Type="http://schemas.openxmlformats.org/officeDocument/2006/relationships/image" Target="../media/image148.emf"/><Relationship Id="rId166" Type="http://schemas.openxmlformats.org/officeDocument/2006/relationships/image" Target="../media/image153.emf"/><Relationship Id="rId182" Type="http://schemas.openxmlformats.org/officeDocument/2006/relationships/image" Target="../media/image169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23" Type="http://schemas.openxmlformats.org/officeDocument/2006/relationships/image" Target="../media/image10.emf"/><Relationship Id="rId28" Type="http://schemas.openxmlformats.org/officeDocument/2006/relationships/image" Target="../media/image15.emf"/><Relationship Id="rId49" Type="http://schemas.openxmlformats.org/officeDocument/2006/relationships/image" Target="../media/image36.emf"/><Relationship Id="rId114" Type="http://schemas.openxmlformats.org/officeDocument/2006/relationships/image" Target="../media/image101.emf"/><Relationship Id="rId119" Type="http://schemas.openxmlformats.org/officeDocument/2006/relationships/image" Target="../media/image106.emf"/><Relationship Id="rId44" Type="http://schemas.openxmlformats.org/officeDocument/2006/relationships/image" Target="../media/image31.emf"/><Relationship Id="rId60" Type="http://schemas.openxmlformats.org/officeDocument/2006/relationships/image" Target="../media/image47.emf"/><Relationship Id="rId65" Type="http://schemas.openxmlformats.org/officeDocument/2006/relationships/image" Target="../media/image52.emf"/><Relationship Id="rId81" Type="http://schemas.openxmlformats.org/officeDocument/2006/relationships/image" Target="../media/image68.emf"/><Relationship Id="rId86" Type="http://schemas.openxmlformats.org/officeDocument/2006/relationships/image" Target="../media/image73.emf"/><Relationship Id="rId130" Type="http://schemas.openxmlformats.org/officeDocument/2006/relationships/image" Target="../media/image117.emf"/><Relationship Id="rId135" Type="http://schemas.openxmlformats.org/officeDocument/2006/relationships/image" Target="../media/image122.emf"/><Relationship Id="rId151" Type="http://schemas.openxmlformats.org/officeDocument/2006/relationships/image" Target="../media/image138.emf"/><Relationship Id="rId156" Type="http://schemas.openxmlformats.org/officeDocument/2006/relationships/image" Target="../media/image143.emf"/><Relationship Id="rId177" Type="http://schemas.openxmlformats.org/officeDocument/2006/relationships/image" Target="../media/image164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72" Type="http://schemas.openxmlformats.org/officeDocument/2006/relationships/image" Target="../media/image159.emf"/><Relationship Id="rId180" Type="http://schemas.openxmlformats.org/officeDocument/2006/relationships/image" Target="../media/image167.emf"/><Relationship Id="rId13" Type="http://schemas.openxmlformats.org/officeDocument/2006/relationships/theme" Target="../theme/theme1.xml"/><Relationship Id="rId18" Type="http://schemas.openxmlformats.org/officeDocument/2006/relationships/image" Target="../media/image5.emf"/><Relationship Id="rId39" Type="http://schemas.openxmlformats.org/officeDocument/2006/relationships/image" Target="../media/image26.emf"/><Relationship Id="rId109" Type="http://schemas.openxmlformats.org/officeDocument/2006/relationships/image" Target="../media/image96.emf"/><Relationship Id="rId34" Type="http://schemas.openxmlformats.org/officeDocument/2006/relationships/image" Target="../media/image21.emf"/><Relationship Id="rId50" Type="http://schemas.openxmlformats.org/officeDocument/2006/relationships/image" Target="../media/image37.emf"/><Relationship Id="rId55" Type="http://schemas.openxmlformats.org/officeDocument/2006/relationships/image" Target="../media/image42.emf"/><Relationship Id="rId76" Type="http://schemas.openxmlformats.org/officeDocument/2006/relationships/image" Target="../media/image63.emf"/><Relationship Id="rId97" Type="http://schemas.openxmlformats.org/officeDocument/2006/relationships/image" Target="../media/image84.emf"/><Relationship Id="rId104" Type="http://schemas.openxmlformats.org/officeDocument/2006/relationships/image" Target="../media/image91.emf"/><Relationship Id="rId120" Type="http://schemas.openxmlformats.org/officeDocument/2006/relationships/image" Target="../media/image107.emf"/><Relationship Id="rId125" Type="http://schemas.openxmlformats.org/officeDocument/2006/relationships/image" Target="../media/image112.emf"/><Relationship Id="rId141" Type="http://schemas.openxmlformats.org/officeDocument/2006/relationships/image" Target="../media/image128.emf"/><Relationship Id="rId146" Type="http://schemas.openxmlformats.org/officeDocument/2006/relationships/image" Target="../media/image133.emf"/><Relationship Id="rId167" Type="http://schemas.openxmlformats.org/officeDocument/2006/relationships/image" Target="../media/image154.emf"/><Relationship Id="rId7" Type="http://schemas.openxmlformats.org/officeDocument/2006/relationships/slideLayout" Target="../slideLayouts/slideLayout7.xml"/><Relationship Id="rId71" Type="http://schemas.openxmlformats.org/officeDocument/2006/relationships/image" Target="../media/image58.emf"/><Relationship Id="rId92" Type="http://schemas.openxmlformats.org/officeDocument/2006/relationships/image" Target="../media/image79.emf"/><Relationship Id="rId162" Type="http://schemas.openxmlformats.org/officeDocument/2006/relationships/image" Target="../media/image149.emf"/><Relationship Id="rId183" Type="http://schemas.openxmlformats.org/officeDocument/2006/relationships/image" Target="../media/image170.emf"/><Relationship Id="rId2" Type="http://schemas.openxmlformats.org/officeDocument/2006/relationships/slideLayout" Target="../slideLayouts/slideLayout2.xml"/><Relationship Id="rId29" Type="http://schemas.openxmlformats.org/officeDocument/2006/relationships/image" Target="../media/image16.emf"/><Relationship Id="rId24" Type="http://schemas.openxmlformats.org/officeDocument/2006/relationships/image" Target="../media/image11.emf"/><Relationship Id="rId40" Type="http://schemas.openxmlformats.org/officeDocument/2006/relationships/image" Target="../media/image27.emf"/><Relationship Id="rId45" Type="http://schemas.openxmlformats.org/officeDocument/2006/relationships/image" Target="../media/image32.emf"/><Relationship Id="rId66" Type="http://schemas.openxmlformats.org/officeDocument/2006/relationships/image" Target="../media/image53.emf"/><Relationship Id="rId87" Type="http://schemas.openxmlformats.org/officeDocument/2006/relationships/image" Target="../media/image74.emf"/><Relationship Id="rId110" Type="http://schemas.openxmlformats.org/officeDocument/2006/relationships/image" Target="../media/image97.emf"/><Relationship Id="rId115" Type="http://schemas.openxmlformats.org/officeDocument/2006/relationships/image" Target="../media/image102.emf"/><Relationship Id="rId131" Type="http://schemas.openxmlformats.org/officeDocument/2006/relationships/image" Target="../media/image118.emf"/><Relationship Id="rId136" Type="http://schemas.openxmlformats.org/officeDocument/2006/relationships/image" Target="../media/image123.emf"/><Relationship Id="rId157" Type="http://schemas.openxmlformats.org/officeDocument/2006/relationships/image" Target="../media/image144.emf"/><Relationship Id="rId178" Type="http://schemas.openxmlformats.org/officeDocument/2006/relationships/image" Target="../media/image165.emf"/><Relationship Id="rId61" Type="http://schemas.openxmlformats.org/officeDocument/2006/relationships/image" Target="../media/image48.emf"/><Relationship Id="rId82" Type="http://schemas.openxmlformats.org/officeDocument/2006/relationships/image" Target="../media/image69.emf"/><Relationship Id="rId152" Type="http://schemas.openxmlformats.org/officeDocument/2006/relationships/image" Target="../media/image139.emf"/><Relationship Id="rId173" Type="http://schemas.openxmlformats.org/officeDocument/2006/relationships/image" Target="../media/image160.emf"/><Relationship Id="rId19" Type="http://schemas.openxmlformats.org/officeDocument/2006/relationships/image" Target="../media/image6.emf"/><Relationship Id="rId14" Type="http://schemas.openxmlformats.org/officeDocument/2006/relationships/image" Target="../media/image1.emf"/><Relationship Id="rId30" Type="http://schemas.openxmlformats.org/officeDocument/2006/relationships/image" Target="../media/image17.emf"/><Relationship Id="rId35" Type="http://schemas.openxmlformats.org/officeDocument/2006/relationships/image" Target="../media/image22.emf"/><Relationship Id="rId56" Type="http://schemas.openxmlformats.org/officeDocument/2006/relationships/image" Target="../media/image43.emf"/><Relationship Id="rId77" Type="http://schemas.openxmlformats.org/officeDocument/2006/relationships/image" Target="../media/image64.emf"/><Relationship Id="rId100" Type="http://schemas.openxmlformats.org/officeDocument/2006/relationships/image" Target="../media/image87.emf"/><Relationship Id="rId105" Type="http://schemas.openxmlformats.org/officeDocument/2006/relationships/image" Target="../media/image92.emf"/><Relationship Id="rId126" Type="http://schemas.openxmlformats.org/officeDocument/2006/relationships/image" Target="../media/image113.emf"/><Relationship Id="rId147" Type="http://schemas.openxmlformats.org/officeDocument/2006/relationships/image" Target="../media/image134.emf"/><Relationship Id="rId168" Type="http://schemas.openxmlformats.org/officeDocument/2006/relationships/image" Target="../media/image155.emf"/><Relationship Id="rId8" Type="http://schemas.openxmlformats.org/officeDocument/2006/relationships/slideLayout" Target="../slideLayouts/slideLayout8.xml"/><Relationship Id="rId51" Type="http://schemas.openxmlformats.org/officeDocument/2006/relationships/image" Target="../media/image38.emf"/><Relationship Id="rId72" Type="http://schemas.openxmlformats.org/officeDocument/2006/relationships/image" Target="../media/image59.emf"/><Relationship Id="rId93" Type="http://schemas.openxmlformats.org/officeDocument/2006/relationships/image" Target="../media/image80.emf"/><Relationship Id="rId98" Type="http://schemas.openxmlformats.org/officeDocument/2006/relationships/image" Target="../media/image85.emf"/><Relationship Id="rId121" Type="http://schemas.openxmlformats.org/officeDocument/2006/relationships/image" Target="../media/image108.emf"/><Relationship Id="rId142" Type="http://schemas.openxmlformats.org/officeDocument/2006/relationships/image" Target="../media/image129.emf"/><Relationship Id="rId163" Type="http://schemas.openxmlformats.org/officeDocument/2006/relationships/image" Target="../media/image150.emf"/><Relationship Id="rId184" Type="http://schemas.openxmlformats.org/officeDocument/2006/relationships/image" Target="../media/image171.emf"/><Relationship Id="rId3" Type="http://schemas.openxmlformats.org/officeDocument/2006/relationships/slideLayout" Target="../slideLayouts/slideLayout3.xml"/><Relationship Id="rId25" Type="http://schemas.openxmlformats.org/officeDocument/2006/relationships/image" Target="../media/image12.emf"/><Relationship Id="rId46" Type="http://schemas.openxmlformats.org/officeDocument/2006/relationships/image" Target="../media/image33.emf"/><Relationship Id="rId67" Type="http://schemas.openxmlformats.org/officeDocument/2006/relationships/image" Target="../media/image54.emf"/><Relationship Id="rId116" Type="http://schemas.openxmlformats.org/officeDocument/2006/relationships/image" Target="../media/image103.emf"/><Relationship Id="rId137" Type="http://schemas.openxmlformats.org/officeDocument/2006/relationships/image" Target="../media/image124.emf"/><Relationship Id="rId158" Type="http://schemas.openxmlformats.org/officeDocument/2006/relationships/image" Target="../media/image145.emf"/><Relationship Id="rId20" Type="http://schemas.openxmlformats.org/officeDocument/2006/relationships/image" Target="../media/image7.emf"/><Relationship Id="rId41" Type="http://schemas.openxmlformats.org/officeDocument/2006/relationships/image" Target="../media/image28.emf"/><Relationship Id="rId62" Type="http://schemas.openxmlformats.org/officeDocument/2006/relationships/image" Target="../media/image49.emf"/><Relationship Id="rId83" Type="http://schemas.openxmlformats.org/officeDocument/2006/relationships/image" Target="../media/image70.emf"/><Relationship Id="rId88" Type="http://schemas.openxmlformats.org/officeDocument/2006/relationships/image" Target="../media/image75.emf"/><Relationship Id="rId111" Type="http://schemas.openxmlformats.org/officeDocument/2006/relationships/image" Target="../media/image98.emf"/><Relationship Id="rId132" Type="http://schemas.openxmlformats.org/officeDocument/2006/relationships/image" Target="../media/image119.emf"/><Relationship Id="rId153" Type="http://schemas.openxmlformats.org/officeDocument/2006/relationships/image" Target="../media/image140.emf"/><Relationship Id="rId174" Type="http://schemas.openxmlformats.org/officeDocument/2006/relationships/image" Target="../media/image161.emf"/><Relationship Id="rId179" Type="http://schemas.openxmlformats.org/officeDocument/2006/relationships/image" Target="../media/image166.emf"/><Relationship Id="rId15" Type="http://schemas.openxmlformats.org/officeDocument/2006/relationships/image" Target="../media/image2.emf"/><Relationship Id="rId36" Type="http://schemas.openxmlformats.org/officeDocument/2006/relationships/image" Target="../media/image23.emf"/><Relationship Id="rId57" Type="http://schemas.openxmlformats.org/officeDocument/2006/relationships/image" Target="../media/image44.emf"/><Relationship Id="rId106" Type="http://schemas.openxmlformats.org/officeDocument/2006/relationships/image" Target="../media/image93.emf"/><Relationship Id="rId127" Type="http://schemas.openxmlformats.org/officeDocument/2006/relationships/image" Target="../media/image114.emf"/><Relationship Id="rId10" Type="http://schemas.openxmlformats.org/officeDocument/2006/relationships/slideLayout" Target="../slideLayouts/slideLayout10.xml"/><Relationship Id="rId31" Type="http://schemas.openxmlformats.org/officeDocument/2006/relationships/image" Target="../media/image18.emf"/><Relationship Id="rId52" Type="http://schemas.openxmlformats.org/officeDocument/2006/relationships/image" Target="../media/image39.emf"/><Relationship Id="rId73" Type="http://schemas.openxmlformats.org/officeDocument/2006/relationships/image" Target="../media/image60.emf"/><Relationship Id="rId78" Type="http://schemas.openxmlformats.org/officeDocument/2006/relationships/image" Target="../media/image65.emf"/><Relationship Id="rId94" Type="http://schemas.openxmlformats.org/officeDocument/2006/relationships/image" Target="../media/image81.emf"/><Relationship Id="rId99" Type="http://schemas.openxmlformats.org/officeDocument/2006/relationships/image" Target="../media/image86.emf"/><Relationship Id="rId101" Type="http://schemas.openxmlformats.org/officeDocument/2006/relationships/image" Target="../media/image88.emf"/><Relationship Id="rId122" Type="http://schemas.openxmlformats.org/officeDocument/2006/relationships/image" Target="../media/image109.emf"/><Relationship Id="rId143" Type="http://schemas.openxmlformats.org/officeDocument/2006/relationships/image" Target="../media/image130.emf"/><Relationship Id="rId148" Type="http://schemas.openxmlformats.org/officeDocument/2006/relationships/image" Target="../media/image135.emf"/><Relationship Id="rId164" Type="http://schemas.openxmlformats.org/officeDocument/2006/relationships/image" Target="../media/image151.emf"/><Relationship Id="rId169" Type="http://schemas.openxmlformats.org/officeDocument/2006/relationships/image" Target="../media/image156.emf"/><Relationship Id="rId185" Type="http://schemas.openxmlformats.org/officeDocument/2006/relationships/image" Target="../media/image17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45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0" y="0"/>
            <a:ext cx="9169400" cy="6883400"/>
            <a:chOff x="0" y="0"/>
            <a:chExt cx="5776" cy="4336"/>
          </a:xfrm>
        </p:grpSpPr>
        <p:grpSp>
          <p:nvGrpSpPr>
            <p:cNvPr id="27651" name="Group 3"/>
            <p:cNvGrpSpPr>
              <a:grpSpLocks/>
            </p:cNvGrpSpPr>
            <p:nvPr userDrawn="1"/>
          </p:nvGrpSpPr>
          <p:grpSpPr bwMode="auto">
            <a:xfrm>
              <a:off x="4371" y="1925"/>
              <a:ext cx="1405" cy="2411"/>
              <a:chOff x="4372" y="1918"/>
              <a:chExt cx="1405" cy="2411"/>
            </a:xfrm>
          </p:grpSpPr>
          <p:pic>
            <p:nvPicPr>
              <p:cNvPr id="27652" name="Picture 4" descr="Large confetti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5439" y="3834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27653" name="Group 5"/>
              <p:cNvGrpSpPr>
                <a:grpSpLocks/>
              </p:cNvGrpSpPr>
              <p:nvPr/>
            </p:nvGrpSpPr>
            <p:grpSpPr bwMode="auto">
              <a:xfrm>
                <a:off x="4372" y="1918"/>
                <a:ext cx="1405" cy="2411"/>
                <a:chOff x="4719" y="2550"/>
                <a:chExt cx="1050" cy="1779"/>
              </a:xfrm>
            </p:grpSpPr>
            <p:sp>
              <p:nvSpPr>
                <p:cNvPr id="27654" name="Freeform 6"/>
                <p:cNvSpPr>
                  <a:spLocks/>
                </p:cNvSpPr>
                <p:nvPr/>
              </p:nvSpPr>
              <p:spPr bwMode="auto">
                <a:xfrm>
                  <a:off x="5228" y="2661"/>
                  <a:ext cx="533" cy="1435"/>
                </a:xfrm>
                <a:custGeom>
                  <a:avLst/>
                  <a:gdLst/>
                  <a:ahLst/>
                  <a:cxnLst>
                    <a:cxn ang="0">
                      <a:pos x="445" y="1405"/>
                    </a:cxn>
                    <a:cxn ang="0">
                      <a:pos x="318" y="1347"/>
                    </a:cxn>
                    <a:cxn ang="0">
                      <a:pos x="104" y="1335"/>
                    </a:cxn>
                    <a:cxn ang="0">
                      <a:pos x="0" y="1339"/>
                    </a:cxn>
                    <a:cxn ang="0">
                      <a:pos x="93" y="1306"/>
                    </a:cxn>
                    <a:cxn ang="0">
                      <a:pos x="21" y="1176"/>
                    </a:cxn>
                    <a:cxn ang="0">
                      <a:pos x="80" y="1179"/>
                    </a:cxn>
                    <a:cxn ang="0">
                      <a:pos x="164" y="1281"/>
                    </a:cxn>
                    <a:cxn ang="0">
                      <a:pos x="347" y="1330"/>
                    </a:cxn>
                    <a:cxn ang="0">
                      <a:pos x="369" y="1298"/>
                    </a:cxn>
                    <a:cxn ang="0">
                      <a:pos x="243" y="1172"/>
                    </a:cxn>
                    <a:cxn ang="0">
                      <a:pos x="222" y="1014"/>
                    </a:cxn>
                    <a:cxn ang="0">
                      <a:pos x="47" y="902"/>
                    </a:cxn>
                    <a:cxn ang="0">
                      <a:pos x="56" y="890"/>
                    </a:cxn>
                    <a:cxn ang="0">
                      <a:pos x="179" y="878"/>
                    </a:cxn>
                    <a:cxn ang="0">
                      <a:pos x="92" y="742"/>
                    </a:cxn>
                    <a:cxn ang="0">
                      <a:pos x="100" y="725"/>
                    </a:cxn>
                    <a:cxn ang="0">
                      <a:pos x="161" y="665"/>
                    </a:cxn>
                    <a:cxn ang="0">
                      <a:pos x="178" y="676"/>
                    </a:cxn>
                    <a:cxn ang="0">
                      <a:pos x="183" y="816"/>
                    </a:cxn>
                    <a:cxn ang="0">
                      <a:pos x="215" y="937"/>
                    </a:cxn>
                    <a:cxn ang="0">
                      <a:pos x="260" y="1114"/>
                    </a:cxn>
                    <a:cxn ang="0">
                      <a:pos x="316" y="1137"/>
                    </a:cxn>
                    <a:cxn ang="0">
                      <a:pos x="408" y="982"/>
                    </a:cxn>
                    <a:cxn ang="0">
                      <a:pos x="439" y="772"/>
                    </a:cxn>
                    <a:cxn ang="0">
                      <a:pos x="324" y="614"/>
                    </a:cxn>
                    <a:cxn ang="0">
                      <a:pos x="187" y="592"/>
                    </a:cxn>
                    <a:cxn ang="0">
                      <a:pos x="273" y="566"/>
                    </a:cxn>
                    <a:cxn ang="0">
                      <a:pos x="211" y="431"/>
                    </a:cxn>
                    <a:cxn ang="0">
                      <a:pos x="158" y="314"/>
                    </a:cxn>
                    <a:cxn ang="0">
                      <a:pos x="155" y="129"/>
                    </a:cxn>
                    <a:cxn ang="0">
                      <a:pos x="199" y="154"/>
                    </a:cxn>
                    <a:cxn ang="0">
                      <a:pos x="235" y="2"/>
                    </a:cxn>
                    <a:cxn ang="0">
                      <a:pos x="224" y="149"/>
                    </a:cxn>
                    <a:cxn ang="0">
                      <a:pos x="182" y="323"/>
                    </a:cxn>
                    <a:cxn ang="0">
                      <a:pos x="241" y="326"/>
                    </a:cxn>
                    <a:cxn ang="0">
                      <a:pos x="305" y="206"/>
                    </a:cxn>
                    <a:cxn ang="0">
                      <a:pos x="281" y="320"/>
                    </a:cxn>
                    <a:cxn ang="0">
                      <a:pos x="236" y="430"/>
                    </a:cxn>
                    <a:cxn ang="0">
                      <a:pos x="311" y="573"/>
                    </a:cxn>
                    <a:cxn ang="0">
                      <a:pos x="456" y="669"/>
                    </a:cxn>
                    <a:cxn ang="0">
                      <a:pos x="533" y="616"/>
                    </a:cxn>
                    <a:cxn ang="0">
                      <a:pos x="463" y="828"/>
                    </a:cxn>
                    <a:cxn ang="0">
                      <a:pos x="499" y="948"/>
                    </a:cxn>
                    <a:cxn ang="0">
                      <a:pos x="454" y="994"/>
                    </a:cxn>
                    <a:cxn ang="0">
                      <a:pos x="351" y="1139"/>
                    </a:cxn>
                    <a:cxn ang="0">
                      <a:pos x="421" y="1311"/>
                    </a:cxn>
                    <a:cxn ang="0">
                      <a:pos x="530" y="1429"/>
                    </a:cxn>
                  </a:cxnLst>
                  <a:rect l="0" t="0" r="r" b="b"/>
                  <a:pathLst>
                    <a:path w="533" h="1435">
                      <a:moveTo>
                        <a:pt x="530" y="1429"/>
                      </a:moveTo>
                      <a:cubicBezTo>
                        <a:pt x="522" y="1435"/>
                        <a:pt x="512" y="1427"/>
                        <a:pt x="498" y="1423"/>
                      </a:cubicBezTo>
                      <a:cubicBezTo>
                        <a:pt x="484" y="1419"/>
                        <a:pt x="463" y="1408"/>
                        <a:pt x="445" y="1405"/>
                      </a:cubicBezTo>
                      <a:cubicBezTo>
                        <a:pt x="427" y="1403"/>
                        <a:pt x="406" y="1414"/>
                        <a:pt x="390" y="1412"/>
                      </a:cubicBezTo>
                      <a:cubicBezTo>
                        <a:pt x="375" y="1410"/>
                        <a:pt x="360" y="1406"/>
                        <a:pt x="348" y="1395"/>
                      </a:cubicBezTo>
                      <a:cubicBezTo>
                        <a:pt x="335" y="1385"/>
                        <a:pt x="336" y="1360"/>
                        <a:pt x="318" y="1347"/>
                      </a:cubicBezTo>
                      <a:cubicBezTo>
                        <a:pt x="301" y="1334"/>
                        <a:pt x="267" y="1324"/>
                        <a:pt x="241" y="1317"/>
                      </a:cubicBezTo>
                      <a:cubicBezTo>
                        <a:pt x="214" y="1311"/>
                        <a:pt x="181" y="1303"/>
                        <a:pt x="158" y="1306"/>
                      </a:cubicBezTo>
                      <a:cubicBezTo>
                        <a:pt x="136" y="1309"/>
                        <a:pt x="118" y="1332"/>
                        <a:pt x="104" y="1335"/>
                      </a:cubicBezTo>
                      <a:cubicBezTo>
                        <a:pt x="89" y="1337"/>
                        <a:pt x="81" y="1318"/>
                        <a:pt x="69" y="1322"/>
                      </a:cubicBezTo>
                      <a:cubicBezTo>
                        <a:pt x="56" y="1327"/>
                        <a:pt x="39" y="1360"/>
                        <a:pt x="27" y="1363"/>
                      </a:cubicBezTo>
                      <a:cubicBezTo>
                        <a:pt x="16" y="1367"/>
                        <a:pt x="0" y="1343"/>
                        <a:pt x="0" y="1339"/>
                      </a:cubicBezTo>
                      <a:cubicBezTo>
                        <a:pt x="1" y="1334"/>
                        <a:pt x="21" y="1344"/>
                        <a:pt x="30" y="1337"/>
                      </a:cubicBezTo>
                      <a:cubicBezTo>
                        <a:pt x="40" y="1330"/>
                        <a:pt x="49" y="1303"/>
                        <a:pt x="59" y="1298"/>
                      </a:cubicBezTo>
                      <a:cubicBezTo>
                        <a:pt x="70" y="1293"/>
                        <a:pt x="89" y="1315"/>
                        <a:pt x="93" y="1306"/>
                      </a:cubicBezTo>
                      <a:cubicBezTo>
                        <a:pt x="98" y="1298"/>
                        <a:pt x="92" y="1269"/>
                        <a:pt x="87" y="1252"/>
                      </a:cubicBezTo>
                      <a:cubicBezTo>
                        <a:pt x="81" y="1234"/>
                        <a:pt x="76" y="1210"/>
                        <a:pt x="65" y="1198"/>
                      </a:cubicBezTo>
                      <a:cubicBezTo>
                        <a:pt x="53" y="1185"/>
                        <a:pt x="28" y="1183"/>
                        <a:pt x="21" y="1176"/>
                      </a:cubicBezTo>
                      <a:cubicBezTo>
                        <a:pt x="15" y="1170"/>
                        <a:pt x="21" y="1157"/>
                        <a:pt x="25" y="1154"/>
                      </a:cubicBezTo>
                      <a:cubicBezTo>
                        <a:pt x="30" y="1151"/>
                        <a:pt x="38" y="1154"/>
                        <a:pt x="48" y="1158"/>
                      </a:cubicBezTo>
                      <a:cubicBezTo>
                        <a:pt x="57" y="1162"/>
                        <a:pt x="71" y="1168"/>
                        <a:pt x="80" y="1179"/>
                      </a:cubicBezTo>
                      <a:cubicBezTo>
                        <a:pt x="90" y="1190"/>
                        <a:pt x="98" y="1207"/>
                        <a:pt x="103" y="1227"/>
                      </a:cubicBezTo>
                      <a:cubicBezTo>
                        <a:pt x="108" y="1246"/>
                        <a:pt x="107" y="1284"/>
                        <a:pt x="117" y="1293"/>
                      </a:cubicBezTo>
                      <a:cubicBezTo>
                        <a:pt x="126" y="1302"/>
                        <a:pt x="146" y="1283"/>
                        <a:pt x="164" y="1281"/>
                      </a:cubicBezTo>
                      <a:cubicBezTo>
                        <a:pt x="182" y="1280"/>
                        <a:pt x="197" y="1280"/>
                        <a:pt x="219" y="1285"/>
                      </a:cubicBezTo>
                      <a:cubicBezTo>
                        <a:pt x="241" y="1290"/>
                        <a:pt x="277" y="1304"/>
                        <a:pt x="298" y="1312"/>
                      </a:cubicBezTo>
                      <a:cubicBezTo>
                        <a:pt x="319" y="1320"/>
                        <a:pt x="334" y="1323"/>
                        <a:pt x="347" y="1330"/>
                      </a:cubicBezTo>
                      <a:cubicBezTo>
                        <a:pt x="360" y="1338"/>
                        <a:pt x="371" y="1354"/>
                        <a:pt x="381" y="1356"/>
                      </a:cubicBezTo>
                      <a:cubicBezTo>
                        <a:pt x="390" y="1357"/>
                        <a:pt x="406" y="1352"/>
                        <a:pt x="404" y="1342"/>
                      </a:cubicBezTo>
                      <a:cubicBezTo>
                        <a:pt x="402" y="1333"/>
                        <a:pt x="381" y="1315"/>
                        <a:pt x="369" y="1298"/>
                      </a:cubicBezTo>
                      <a:cubicBezTo>
                        <a:pt x="357" y="1280"/>
                        <a:pt x="344" y="1256"/>
                        <a:pt x="333" y="1238"/>
                      </a:cubicBezTo>
                      <a:cubicBezTo>
                        <a:pt x="322" y="1220"/>
                        <a:pt x="318" y="1201"/>
                        <a:pt x="303" y="1190"/>
                      </a:cubicBezTo>
                      <a:cubicBezTo>
                        <a:pt x="289" y="1179"/>
                        <a:pt x="256" y="1179"/>
                        <a:pt x="243" y="1172"/>
                      </a:cubicBezTo>
                      <a:cubicBezTo>
                        <a:pt x="231" y="1165"/>
                        <a:pt x="231" y="1161"/>
                        <a:pt x="230" y="1149"/>
                      </a:cubicBezTo>
                      <a:cubicBezTo>
                        <a:pt x="229" y="1136"/>
                        <a:pt x="239" y="1122"/>
                        <a:pt x="237" y="1099"/>
                      </a:cubicBezTo>
                      <a:cubicBezTo>
                        <a:pt x="235" y="1077"/>
                        <a:pt x="231" y="1040"/>
                        <a:pt x="222" y="1014"/>
                      </a:cubicBezTo>
                      <a:cubicBezTo>
                        <a:pt x="213" y="987"/>
                        <a:pt x="202" y="954"/>
                        <a:pt x="182" y="937"/>
                      </a:cubicBezTo>
                      <a:cubicBezTo>
                        <a:pt x="162" y="921"/>
                        <a:pt x="125" y="917"/>
                        <a:pt x="103" y="910"/>
                      </a:cubicBezTo>
                      <a:cubicBezTo>
                        <a:pt x="81" y="904"/>
                        <a:pt x="60" y="908"/>
                        <a:pt x="47" y="902"/>
                      </a:cubicBezTo>
                      <a:cubicBezTo>
                        <a:pt x="35" y="896"/>
                        <a:pt x="23" y="881"/>
                        <a:pt x="22" y="875"/>
                      </a:cubicBezTo>
                      <a:cubicBezTo>
                        <a:pt x="21" y="869"/>
                        <a:pt x="35" y="867"/>
                        <a:pt x="41" y="869"/>
                      </a:cubicBezTo>
                      <a:cubicBezTo>
                        <a:pt x="46" y="872"/>
                        <a:pt x="43" y="886"/>
                        <a:pt x="56" y="890"/>
                      </a:cubicBezTo>
                      <a:cubicBezTo>
                        <a:pt x="69" y="894"/>
                        <a:pt x="102" y="890"/>
                        <a:pt x="121" y="894"/>
                      </a:cubicBezTo>
                      <a:cubicBezTo>
                        <a:pt x="141" y="897"/>
                        <a:pt x="163" y="912"/>
                        <a:pt x="172" y="909"/>
                      </a:cubicBezTo>
                      <a:cubicBezTo>
                        <a:pt x="181" y="907"/>
                        <a:pt x="180" y="897"/>
                        <a:pt x="179" y="878"/>
                      </a:cubicBezTo>
                      <a:cubicBezTo>
                        <a:pt x="177" y="858"/>
                        <a:pt x="172" y="815"/>
                        <a:pt x="164" y="796"/>
                      </a:cubicBezTo>
                      <a:cubicBezTo>
                        <a:pt x="157" y="777"/>
                        <a:pt x="143" y="769"/>
                        <a:pt x="131" y="760"/>
                      </a:cubicBezTo>
                      <a:cubicBezTo>
                        <a:pt x="119" y="751"/>
                        <a:pt x="103" y="749"/>
                        <a:pt x="92" y="742"/>
                      </a:cubicBezTo>
                      <a:cubicBezTo>
                        <a:pt x="81" y="734"/>
                        <a:pt x="65" y="725"/>
                        <a:pt x="61" y="718"/>
                      </a:cubicBezTo>
                      <a:cubicBezTo>
                        <a:pt x="58" y="710"/>
                        <a:pt x="64" y="697"/>
                        <a:pt x="70" y="698"/>
                      </a:cubicBezTo>
                      <a:cubicBezTo>
                        <a:pt x="77" y="700"/>
                        <a:pt x="89" y="718"/>
                        <a:pt x="100" y="725"/>
                      </a:cubicBezTo>
                      <a:cubicBezTo>
                        <a:pt x="111" y="732"/>
                        <a:pt x="129" y="742"/>
                        <a:pt x="138" y="743"/>
                      </a:cubicBezTo>
                      <a:cubicBezTo>
                        <a:pt x="147" y="744"/>
                        <a:pt x="151" y="742"/>
                        <a:pt x="155" y="729"/>
                      </a:cubicBezTo>
                      <a:cubicBezTo>
                        <a:pt x="158" y="716"/>
                        <a:pt x="159" y="682"/>
                        <a:pt x="161" y="665"/>
                      </a:cubicBezTo>
                      <a:cubicBezTo>
                        <a:pt x="163" y="648"/>
                        <a:pt x="160" y="630"/>
                        <a:pt x="166" y="625"/>
                      </a:cubicBezTo>
                      <a:cubicBezTo>
                        <a:pt x="172" y="619"/>
                        <a:pt x="192" y="621"/>
                        <a:pt x="195" y="630"/>
                      </a:cubicBezTo>
                      <a:cubicBezTo>
                        <a:pt x="197" y="638"/>
                        <a:pt x="183" y="657"/>
                        <a:pt x="178" y="676"/>
                      </a:cubicBezTo>
                      <a:cubicBezTo>
                        <a:pt x="174" y="695"/>
                        <a:pt x="169" y="726"/>
                        <a:pt x="171" y="743"/>
                      </a:cubicBezTo>
                      <a:cubicBezTo>
                        <a:pt x="172" y="759"/>
                        <a:pt x="184" y="762"/>
                        <a:pt x="186" y="774"/>
                      </a:cubicBezTo>
                      <a:cubicBezTo>
                        <a:pt x="187" y="786"/>
                        <a:pt x="181" y="798"/>
                        <a:pt x="183" y="816"/>
                      </a:cubicBezTo>
                      <a:cubicBezTo>
                        <a:pt x="186" y="833"/>
                        <a:pt x="194" y="864"/>
                        <a:pt x="200" y="877"/>
                      </a:cubicBezTo>
                      <a:cubicBezTo>
                        <a:pt x="207" y="891"/>
                        <a:pt x="221" y="893"/>
                        <a:pt x="223" y="903"/>
                      </a:cubicBezTo>
                      <a:cubicBezTo>
                        <a:pt x="225" y="913"/>
                        <a:pt x="212" y="923"/>
                        <a:pt x="215" y="937"/>
                      </a:cubicBezTo>
                      <a:cubicBezTo>
                        <a:pt x="217" y="952"/>
                        <a:pt x="233" y="973"/>
                        <a:pt x="239" y="993"/>
                      </a:cubicBezTo>
                      <a:cubicBezTo>
                        <a:pt x="245" y="1013"/>
                        <a:pt x="246" y="1033"/>
                        <a:pt x="249" y="1054"/>
                      </a:cubicBezTo>
                      <a:cubicBezTo>
                        <a:pt x="253" y="1074"/>
                        <a:pt x="257" y="1100"/>
                        <a:pt x="260" y="1114"/>
                      </a:cubicBezTo>
                      <a:cubicBezTo>
                        <a:pt x="262" y="1129"/>
                        <a:pt x="256" y="1135"/>
                        <a:pt x="263" y="1142"/>
                      </a:cubicBezTo>
                      <a:cubicBezTo>
                        <a:pt x="270" y="1149"/>
                        <a:pt x="295" y="1158"/>
                        <a:pt x="303" y="1157"/>
                      </a:cubicBezTo>
                      <a:cubicBezTo>
                        <a:pt x="312" y="1157"/>
                        <a:pt x="310" y="1151"/>
                        <a:pt x="316" y="1137"/>
                      </a:cubicBezTo>
                      <a:cubicBezTo>
                        <a:pt x="323" y="1124"/>
                        <a:pt x="331" y="1094"/>
                        <a:pt x="343" y="1076"/>
                      </a:cubicBezTo>
                      <a:cubicBezTo>
                        <a:pt x="354" y="1057"/>
                        <a:pt x="375" y="1037"/>
                        <a:pt x="386" y="1021"/>
                      </a:cubicBezTo>
                      <a:cubicBezTo>
                        <a:pt x="396" y="1005"/>
                        <a:pt x="403" y="998"/>
                        <a:pt x="408" y="982"/>
                      </a:cubicBezTo>
                      <a:cubicBezTo>
                        <a:pt x="413" y="966"/>
                        <a:pt x="408" y="947"/>
                        <a:pt x="411" y="923"/>
                      </a:cubicBezTo>
                      <a:cubicBezTo>
                        <a:pt x="414" y="899"/>
                        <a:pt x="422" y="865"/>
                        <a:pt x="426" y="840"/>
                      </a:cubicBezTo>
                      <a:cubicBezTo>
                        <a:pt x="431" y="814"/>
                        <a:pt x="436" y="792"/>
                        <a:pt x="439" y="772"/>
                      </a:cubicBezTo>
                      <a:cubicBezTo>
                        <a:pt x="441" y="752"/>
                        <a:pt x="447" y="734"/>
                        <a:pt x="440" y="716"/>
                      </a:cubicBezTo>
                      <a:cubicBezTo>
                        <a:pt x="433" y="698"/>
                        <a:pt x="414" y="681"/>
                        <a:pt x="395" y="664"/>
                      </a:cubicBezTo>
                      <a:cubicBezTo>
                        <a:pt x="376" y="648"/>
                        <a:pt x="343" y="625"/>
                        <a:pt x="324" y="614"/>
                      </a:cubicBezTo>
                      <a:cubicBezTo>
                        <a:pt x="305" y="603"/>
                        <a:pt x="295" y="600"/>
                        <a:pt x="277" y="597"/>
                      </a:cubicBezTo>
                      <a:cubicBezTo>
                        <a:pt x="259" y="595"/>
                        <a:pt x="230" y="605"/>
                        <a:pt x="216" y="604"/>
                      </a:cubicBezTo>
                      <a:cubicBezTo>
                        <a:pt x="201" y="602"/>
                        <a:pt x="189" y="595"/>
                        <a:pt x="187" y="592"/>
                      </a:cubicBezTo>
                      <a:cubicBezTo>
                        <a:pt x="186" y="589"/>
                        <a:pt x="196" y="582"/>
                        <a:pt x="206" y="580"/>
                      </a:cubicBezTo>
                      <a:cubicBezTo>
                        <a:pt x="217" y="577"/>
                        <a:pt x="236" y="580"/>
                        <a:pt x="247" y="578"/>
                      </a:cubicBezTo>
                      <a:cubicBezTo>
                        <a:pt x="258" y="575"/>
                        <a:pt x="272" y="573"/>
                        <a:pt x="273" y="566"/>
                      </a:cubicBezTo>
                      <a:cubicBezTo>
                        <a:pt x="274" y="559"/>
                        <a:pt x="262" y="547"/>
                        <a:pt x="254" y="535"/>
                      </a:cubicBezTo>
                      <a:cubicBezTo>
                        <a:pt x="245" y="524"/>
                        <a:pt x="230" y="510"/>
                        <a:pt x="223" y="494"/>
                      </a:cubicBezTo>
                      <a:cubicBezTo>
                        <a:pt x="216" y="477"/>
                        <a:pt x="218" y="445"/>
                        <a:pt x="211" y="431"/>
                      </a:cubicBezTo>
                      <a:cubicBezTo>
                        <a:pt x="203" y="418"/>
                        <a:pt x="184" y="420"/>
                        <a:pt x="175" y="408"/>
                      </a:cubicBezTo>
                      <a:cubicBezTo>
                        <a:pt x="167" y="397"/>
                        <a:pt x="164" y="374"/>
                        <a:pt x="161" y="359"/>
                      </a:cubicBezTo>
                      <a:cubicBezTo>
                        <a:pt x="158" y="344"/>
                        <a:pt x="156" y="333"/>
                        <a:pt x="158" y="314"/>
                      </a:cubicBezTo>
                      <a:cubicBezTo>
                        <a:pt x="161" y="296"/>
                        <a:pt x="174" y="267"/>
                        <a:pt x="179" y="245"/>
                      </a:cubicBezTo>
                      <a:cubicBezTo>
                        <a:pt x="184" y="223"/>
                        <a:pt x="189" y="200"/>
                        <a:pt x="185" y="181"/>
                      </a:cubicBezTo>
                      <a:cubicBezTo>
                        <a:pt x="181" y="162"/>
                        <a:pt x="158" y="140"/>
                        <a:pt x="155" y="129"/>
                      </a:cubicBezTo>
                      <a:cubicBezTo>
                        <a:pt x="152" y="117"/>
                        <a:pt x="160" y="107"/>
                        <a:pt x="164" y="110"/>
                      </a:cubicBezTo>
                      <a:cubicBezTo>
                        <a:pt x="168" y="112"/>
                        <a:pt x="174" y="138"/>
                        <a:pt x="180" y="145"/>
                      </a:cubicBezTo>
                      <a:cubicBezTo>
                        <a:pt x="186" y="153"/>
                        <a:pt x="192" y="160"/>
                        <a:pt x="199" y="154"/>
                      </a:cubicBezTo>
                      <a:cubicBezTo>
                        <a:pt x="207" y="149"/>
                        <a:pt x="217" y="129"/>
                        <a:pt x="222" y="108"/>
                      </a:cubicBezTo>
                      <a:cubicBezTo>
                        <a:pt x="227" y="88"/>
                        <a:pt x="228" y="49"/>
                        <a:pt x="230" y="31"/>
                      </a:cubicBezTo>
                      <a:cubicBezTo>
                        <a:pt x="232" y="13"/>
                        <a:pt x="231" y="4"/>
                        <a:pt x="235" y="2"/>
                      </a:cubicBezTo>
                      <a:cubicBezTo>
                        <a:pt x="239" y="0"/>
                        <a:pt x="252" y="5"/>
                        <a:pt x="253" y="18"/>
                      </a:cubicBezTo>
                      <a:cubicBezTo>
                        <a:pt x="255" y="30"/>
                        <a:pt x="249" y="58"/>
                        <a:pt x="245" y="80"/>
                      </a:cubicBezTo>
                      <a:cubicBezTo>
                        <a:pt x="240" y="102"/>
                        <a:pt x="231" y="130"/>
                        <a:pt x="224" y="149"/>
                      </a:cubicBezTo>
                      <a:cubicBezTo>
                        <a:pt x="217" y="169"/>
                        <a:pt x="208" y="179"/>
                        <a:pt x="202" y="199"/>
                      </a:cubicBezTo>
                      <a:cubicBezTo>
                        <a:pt x="196" y="219"/>
                        <a:pt x="189" y="247"/>
                        <a:pt x="186" y="268"/>
                      </a:cubicBezTo>
                      <a:cubicBezTo>
                        <a:pt x="182" y="288"/>
                        <a:pt x="180" y="306"/>
                        <a:pt x="182" y="323"/>
                      </a:cubicBezTo>
                      <a:cubicBezTo>
                        <a:pt x="184" y="339"/>
                        <a:pt x="192" y="365"/>
                        <a:pt x="199" y="373"/>
                      </a:cubicBezTo>
                      <a:cubicBezTo>
                        <a:pt x="205" y="381"/>
                        <a:pt x="216" y="378"/>
                        <a:pt x="222" y="371"/>
                      </a:cubicBezTo>
                      <a:cubicBezTo>
                        <a:pt x="228" y="363"/>
                        <a:pt x="232" y="339"/>
                        <a:pt x="241" y="326"/>
                      </a:cubicBezTo>
                      <a:cubicBezTo>
                        <a:pt x="250" y="312"/>
                        <a:pt x="266" y="302"/>
                        <a:pt x="276" y="288"/>
                      </a:cubicBezTo>
                      <a:cubicBezTo>
                        <a:pt x="287" y="274"/>
                        <a:pt x="299" y="255"/>
                        <a:pt x="304" y="241"/>
                      </a:cubicBezTo>
                      <a:cubicBezTo>
                        <a:pt x="308" y="227"/>
                        <a:pt x="301" y="212"/>
                        <a:pt x="305" y="206"/>
                      </a:cubicBezTo>
                      <a:cubicBezTo>
                        <a:pt x="309" y="200"/>
                        <a:pt x="326" y="200"/>
                        <a:pt x="329" y="208"/>
                      </a:cubicBezTo>
                      <a:cubicBezTo>
                        <a:pt x="332" y="216"/>
                        <a:pt x="331" y="236"/>
                        <a:pt x="324" y="254"/>
                      </a:cubicBezTo>
                      <a:cubicBezTo>
                        <a:pt x="316" y="273"/>
                        <a:pt x="291" y="304"/>
                        <a:pt x="281" y="320"/>
                      </a:cubicBezTo>
                      <a:cubicBezTo>
                        <a:pt x="270" y="335"/>
                        <a:pt x="268" y="341"/>
                        <a:pt x="262" y="354"/>
                      </a:cubicBezTo>
                      <a:cubicBezTo>
                        <a:pt x="256" y="367"/>
                        <a:pt x="249" y="384"/>
                        <a:pt x="244" y="396"/>
                      </a:cubicBezTo>
                      <a:cubicBezTo>
                        <a:pt x="240" y="409"/>
                        <a:pt x="234" y="416"/>
                        <a:pt x="236" y="430"/>
                      </a:cubicBezTo>
                      <a:cubicBezTo>
                        <a:pt x="239" y="445"/>
                        <a:pt x="248" y="468"/>
                        <a:pt x="256" y="483"/>
                      </a:cubicBezTo>
                      <a:cubicBezTo>
                        <a:pt x="264" y="498"/>
                        <a:pt x="276" y="510"/>
                        <a:pt x="286" y="524"/>
                      </a:cubicBezTo>
                      <a:cubicBezTo>
                        <a:pt x="295" y="539"/>
                        <a:pt x="297" y="559"/>
                        <a:pt x="311" y="573"/>
                      </a:cubicBezTo>
                      <a:cubicBezTo>
                        <a:pt x="325" y="587"/>
                        <a:pt x="351" y="595"/>
                        <a:pt x="368" y="607"/>
                      </a:cubicBezTo>
                      <a:cubicBezTo>
                        <a:pt x="385" y="619"/>
                        <a:pt x="401" y="638"/>
                        <a:pt x="415" y="649"/>
                      </a:cubicBezTo>
                      <a:cubicBezTo>
                        <a:pt x="430" y="660"/>
                        <a:pt x="444" y="672"/>
                        <a:pt x="456" y="669"/>
                      </a:cubicBezTo>
                      <a:cubicBezTo>
                        <a:pt x="469" y="666"/>
                        <a:pt x="480" y="647"/>
                        <a:pt x="492" y="631"/>
                      </a:cubicBezTo>
                      <a:cubicBezTo>
                        <a:pt x="504" y="615"/>
                        <a:pt x="520" y="573"/>
                        <a:pt x="527" y="571"/>
                      </a:cubicBezTo>
                      <a:lnTo>
                        <a:pt x="533" y="616"/>
                      </a:lnTo>
                      <a:cubicBezTo>
                        <a:pt x="525" y="637"/>
                        <a:pt x="490" y="671"/>
                        <a:pt x="479" y="695"/>
                      </a:cubicBezTo>
                      <a:cubicBezTo>
                        <a:pt x="468" y="719"/>
                        <a:pt x="469" y="740"/>
                        <a:pt x="467" y="762"/>
                      </a:cubicBezTo>
                      <a:cubicBezTo>
                        <a:pt x="464" y="784"/>
                        <a:pt x="467" y="803"/>
                        <a:pt x="463" y="828"/>
                      </a:cubicBezTo>
                      <a:cubicBezTo>
                        <a:pt x="459" y="853"/>
                        <a:pt x="442" y="883"/>
                        <a:pt x="438" y="909"/>
                      </a:cubicBezTo>
                      <a:cubicBezTo>
                        <a:pt x="435" y="934"/>
                        <a:pt x="434" y="970"/>
                        <a:pt x="444" y="977"/>
                      </a:cubicBezTo>
                      <a:cubicBezTo>
                        <a:pt x="454" y="983"/>
                        <a:pt x="485" y="954"/>
                        <a:pt x="499" y="948"/>
                      </a:cubicBezTo>
                      <a:cubicBezTo>
                        <a:pt x="513" y="942"/>
                        <a:pt x="526" y="939"/>
                        <a:pt x="528" y="942"/>
                      </a:cubicBezTo>
                      <a:cubicBezTo>
                        <a:pt x="530" y="945"/>
                        <a:pt x="523" y="958"/>
                        <a:pt x="511" y="967"/>
                      </a:cubicBezTo>
                      <a:cubicBezTo>
                        <a:pt x="499" y="976"/>
                        <a:pt x="470" y="985"/>
                        <a:pt x="454" y="994"/>
                      </a:cubicBezTo>
                      <a:cubicBezTo>
                        <a:pt x="438" y="1004"/>
                        <a:pt x="423" y="1012"/>
                        <a:pt x="411" y="1027"/>
                      </a:cubicBezTo>
                      <a:cubicBezTo>
                        <a:pt x="399" y="1042"/>
                        <a:pt x="387" y="1065"/>
                        <a:pt x="377" y="1084"/>
                      </a:cubicBezTo>
                      <a:cubicBezTo>
                        <a:pt x="367" y="1102"/>
                        <a:pt x="357" y="1122"/>
                        <a:pt x="351" y="1139"/>
                      </a:cubicBezTo>
                      <a:cubicBezTo>
                        <a:pt x="345" y="1155"/>
                        <a:pt x="333" y="1164"/>
                        <a:pt x="339" y="1185"/>
                      </a:cubicBezTo>
                      <a:cubicBezTo>
                        <a:pt x="345" y="1205"/>
                        <a:pt x="374" y="1242"/>
                        <a:pt x="388" y="1263"/>
                      </a:cubicBezTo>
                      <a:cubicBezTo>
                        <a:pt x="401" y="1284"/>
                        <a:pt x="409" y="1297"/>
                        <a:pt x="421" y="1311"/>
                      </a:cubicBezTo>
                      <a:cubicBezTo>
                        <a:pt x="434" y="1325"/>
                        <a:pt x="444" y="1341"/>
                        <a:pt x="462" y="1352"/>
                      </a:cubicBezTo>
                      <a:cubicBezTo>
                        <a:pt x="480" y="1363"/>
                        <a:pt x="519" y="1365"/>
                        <a:pt x="530" y="1378"/>
                      </a:cubicBezTo>
                      <a:lnTo>
                        <a:pt x="530" y="1429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655" name="Freeform 7"/>
                <p:cNvSpPr>
                  <a:spLocks/>
                </p:cNvSpPr>
                <p:nvPr/>
              </p:nvSpPr>
              <p:spPr bwMode="auto">
                <a:xfrm>
                  <a:off x="4849" y="3396"/>
                  <a:ext cx="909" cy="924"/>
                </a:xfrm>
                <a:custGeom>
                  <a:avLst/>
                  <a:gdLst/>
                  <a:ahLst/>
                  <a:cxnLst>
                    <a:cxn ang="0">
                      <a:pos x="852" y="880"/>
                    </a:cxn>
                    <a:cxn ang="0">
                      <a:pos x="748" y="920"/>
                    </a:cxn>
                    <a:cxn ang="0">
                      <a:pos x="687" y="1000"/>
                    </a:cxn>
                    <a:cxn ang="0">
                      <a:pos x="570" y="943"/>
                    </a:cxn>
                    <a:cxn ang="0">
                      <a:pos x="459" y="912"/>
                    </a:cxn>
                    <a:cxn ang="0">
                      <a:pos x="358" y="937"/>
                    </a:cxn>
                    <a:cxn ang="0">
                      <a:pos x="304" y="1066"/>
                    </a:cxn>
                    <a:cxn ang="0">
                      <a:pos x="305" y="1142"/>
                    </a:cxn>
                    <a:cxn ang="0">
                      <a:pos x="275" y="1032"/>
                    </a:cxn>
                    <a:cxn ang="0">
                      <a:pos x="204" y="1078"/>
                    </a:cxn>
                    <a:cxn ang="0">
                      <a:pos x="273" y="1016"/>
                    </a:cxn>
                    <a:cxn ang="0">
                      <a:pos x="331" y="933"/>
                    </a:cxn>
                    <a:cxn ang="0">
                      <a:pos x="326" y="893"/>
                    </a:cxn>
                    <a:cxn ang="0">
                      <a:pos x="255" y="830"/>
                    </a:cxn>
                    <a:cxn ang="0">
                      <a:pos x="62" y="812"/>
                    </a:cxn>
                    <a:cxn ang="0">
                      <a:pos x="30" y="784"/>
                    </a:cxn>
                    <a:cxn ang="0">
                      <a:pos x="185" y="785"/>
                    </a:cxn>
                    <a:cxn ang="0">
                      <a:pos x="290" y="812"/>
                    </a:cxn>
                    <a:cxn ang="0">
                      <a:pos x="369" y="891"/>
                    </a:cxn>
                    <a:cxn ang="0">
                      <a:pos x="466" y="862"/>
                    </a:cxn>
                    <a:cxn ang="0">
                      <a:pos x="456" y="757"/>
                    </a:cxn>
                    <a:cxn ang="0">
                      <a:pos x="415" y="746"/>
                    </a:cxn>
                    <a:cxn ang="0">
                      <a:pos x="356" y="652"/>
                    </a:cxn>
                    <a:cxn ang="0">
                      <a:pos x="359" y="541"/>
                    </a:cxn>
                    <a:cxn ang="0">
                      <a:pos x="312" y="528"/>
                    </a:cxn>
                    <a:cxn ang="0">
                      <a:pos x="231" y="413"/>
                    </a:cxn>
                    <a:cxn ang="0">
                      <a:pos x="205" y="355"/>
                    </a:cxn>
                    <a:cxn ang="0">
                      <a:pos x="87" y="330"/>
                    </a:cxn>
                    <a:cxn ang="0">
                      <a:pos x="41" y="292"/>
                    </a:cxn>
                    <a:cxn ang="0">
                      <a:pos x="160" y="331"/>
                    </a:cxn>
                    <a:cxn ang="0">
                      <a:pos x="193" y="280"/>
                    </a:cxn>
                    <a:cxn ang="0">
                      <a:pos x="165" y="156"/>
                    </a:cxn>
                    <a:cxn ang="0">
                      <a:pos x="100" y="24"/>
                    </a:cxn>
                    <a:cxn ang="0">
                      <a:pos x="154" y="40"/>
                    </a:cxn>
                    <a:cxn ang="0">
                      <a:pos x="223" y="30"/>
                    </a:cxn>
                    <a:cxn ang="0">
                      <a:pos x="179" y="74"/>
                    </a:cxn>
                    <a:cxn ang="0">
                      <a:pos x="186" y="182"/>
                    </a:cxn>
                    <a:cxn ang="0">
                      <a:pos x="235" y="117"/>
                    </a:cxn>
                    <a:cxn ang="0">
                      <a:pos x="216" y="180"/>
                    </a:cxn>
                    <a:cxn ang="0">
                      <a:pos x="209" y="271"/>
                    </a:cxn>
                    <a:cxn ang="0">
                      <a:pos x="236" y="388"/>
                    </a:cxn>
                    <a:cxn ang="0">
                      <a:pos x="324" y="510"/>
                    </a:cxn>
                    <a:cxn ang="0">
                      <a:pos x="377" y="468"/>
                    </a:cxn>
                    <a:cxn ang="0">
                      <a:pos x="400" y="505"/>
                    </a:cxn>
                    <a:cxn ang="0">
                      <a:pos x="377" y="574"/>
                    </a:cxn>
                    <a:cxn ang="0">
                      <a:pos x="409" y="701"/>
                    </a:cxn>
                    <a:cxn ang="0">
                      <a:pos x="469" y="705"/>
                    </a:cxn>
                    <a:cxn ang="0">
                      <a:pos x="497" y="784"/>
                    </a:cxn>
                    <a:cxn ang="0">
                      <a:pos x="523" y="870"/>
                    </a:cxn>
                    <a:cxn ang="0">
                      <a:pos x="603" y="933"/>
                    </a:cxn>
                    <a:cxn ang="0">
                      <a:pos x="680" y="952"/>
                    </a:cxn>
                    <a:cxn ang="0">
                      <a:pos x="708" y="869"/>
                    </a:cxn>
                    <a:cxn ang="0">
                      <a:pos x="792" y="841"/>
                    </a:cxn>
                    <a:cxn ang="0">
                      <a:pos x="827" y="812"/>
                    </a:cxn>
                    <a:cxn ang="0">
                      <a:pos x="831" y="771"/>
                    </a:cxn>
                    <a:cxn ang="0">
                      <a:pos x="894" y="824"/>
                    </a:cxn>
                    <a:cxn ang="0">
                      <a:pos x="909" y="901"/>
                    </a:cxn>
                  </a:cxnLst>
                  <a:rect l="0" t="0" r="r" b="b"/>
                  <a:pathLst>
                    <a:path w="909" h="1152">
                      <a:moveTo>
                        <a:pt x="909" y="901"/>
                      </a:moveTo>
                      <a:cubicBezTo>
                        <a:pt x="900" y="908"/>
                        <a:pt x="871" y="882"/>
                        <a:pt x="852" y="880"/>
                      </a:cubicBezTo>
                      <a:cubicBezTo>
                        <a:pt x="833" y="878"/>
                        <a:pt x="813" y="881"/>
                        <a:pt x="795" y="887"/>
                      </a:cubicBezTo>
                      <a:cubicBezTo>
                        <a:pt x="779" y="894"/>
                        <a:pt x="761" y="905"/>
                        <a:pt x="748" y="920"/>
                      </a:cubicBezTo>
                      <a:cubicBezTo>
                        <a:pt x="734" y="935"/>
                        <a:pt x="729" y="958"/>
                        <a:pt x="719" y="971"/>
                      </a:cubicBezTo>
                      <a:cubicBezTo>
                        <a:pt x="708" y="985"/>
                        <a:pt x="702" y="994"/>
                        <a:pt x="687" y="1000"/>
                      </a:cubicBezTo>
                      <a:cubicBezTo>
                        <a:pt x="672" y="1005"/>
                        <a:pt x="647" y="1014"/>
                        <a:pt x="627" y="1004"/>
                      </a:cubicBezTo>
                      <a:cubicBezTo>
                        <a:pt x="608" y="994"/>
                        <a:pt x="589" y="959"/>
                        <a:pt x="570" y="943"/>
                      </a:cubicBezTo>
                      <a:cubicBezTo>
                        <a:pt x="552" y="927"/>
                        <a:pt x="533" y="911"/>
                        <a:pt x="515" y="905"/>
                      </a:cubicBezTo>
                      <a:cubicBezTo>
                        <a:pt x="497" y="900"/>
                        <a:pt x="476" y="906"/>
                        <a:pt x="459" y="912"/>
                      </a:cubicBezTo>
                      <a:cubicBezTo>
                        <a:pt x="442" y="917"/>
                        <a:pt x="435" y="936"/>
                        <a:pt x="418" y="939"/>
                      </a:cubicBezTo>
                      <a:cubicBezTo>
                        <a:pt x="401" y="943"/>
                        <a:pt x="378" y="928"/>
                        <a:pt x="358" y="937"/>
                      </a:cubicBezTo>
                      <a:cubicBezTo>
                        <a:pt x="338" y="947"/>
                        <a:pt x="305" y="974"/>
                        <a:pt x="295" y="996"/>
                      </a:cubicBezTo>
                      <a:cubicBezTo>
                        <a:pt x="286" y="1017"/>
                        <a:pt x="298" y="1043"/>
                        <a:pt x="304" y="1066"/>
                      </a:cubicBezTo>
                      <a:cubicBezTo>
                        <a:pt x="308" y="1089"/>
                        <a:pt x="327" y="1125"/>
                        <a:pt x="327" y="1138"/>
                      </a:cubicBezTo>
                      <a:cubicBezTo>
                        <a:pt x="328" y="1151"/>
                        <a:pt x="311" y="1152"/>
                        <a:pt x="305" y="1142"/>
                      </a:cubicBezTo>
                      <a:cubicBezTo>
                        <a:pt x="299" y="1132"/>
                        <a:pt x="291" y="1090"/>
                        <a:pt x="287" y="1072"/>
                      </a:cubicBezTo>
                      <a:cubicBezTo>
                        <a:pt x="283" y="1055"/>
                        <a:pt x="282" y="1031"/>
                        <a:pt x="275" y="1032"/>
                      </a:cubicBezTo>
                      <a:cubicBezTo>
                        <a:pt x="267" y="1034"/>
                        <a:pt x="250" y="1077"/>
                        <a:pt x="238" y="1084"/>
                      </a:cubicBezTo>
                      <a:cubicBezTo>
                        <a:pt x="226" y="1091"/>
                        <a:pt x="205" y="1083"/>
                        <a:pt x="204" y="1078"/>
                      </a:cubicBezTo>
                      <a:cubicBezTo>
                        <a:pt x="204" y="1074"/>
                        <a:pt x="221" y="1064"/>
                        <a:pt x="233" y="1054"/>
                      </a:cubicBezTo>
                      <a:cubicBezTo>
                        <a:pt x="244" y="1044"/>
                        <a:pt x="263" y="1031"/>
                        <a:pt x="273" y="1016"/>
                      </a:cubicBezTo>
                      <a:cubicBezTo>
                        <a:pt x="284" y="1002"/>
                        <a:pt x="288" y="982"/>
                        <a:pt x="297" y="968"/>
                      </a:cubicBezTo>
                      <a:cubicBezTo>
                        <a:pt x="307" y="955"/>
                        <a:pt x="320" y="943"/>
                        <a:pt x="331" y="933"/>
                      </a:cubicBezTo>
                      <a:cubicBezTo>
                        <a:pt x="343" y="924"/>
                        <a:pt x="371" y="922"/>
                        <a:pt x="370" y="915"/>
                      </a:cubicBezTo>
                      <a:cubicBezTo>
                        <a:pt x="370" y="909"/>
                        <a:pt x="338" y="903"/>
                        <a:pt x="326" y="893"/>
                      </a:cubicBezTo>
                      <a:cubicBezTo>
                        <a:pt x="313" y="884"/>
                        <a:pt x="305" y="870"/>
                        <a:pt x="293" y="860"/>
                      </a:cubicBezTo>
                      <a:cubicBezTo>
                        <a:pt x="282" y="850"/>
                        <a:pt x="274" y="838"/>
                        <a:pt x="255" y="830"/>
                      </a:cubicBezTo>
                      <a:cubicBezTo>
                        <a:pt x="236" y="822"/>
                        <a:pt x="209" y="816"/>
                        <a:pt x="177" y="813"/>
                      </a:cubicBezTo>
                      <a:cubicBezTo>
                        <a:pt x="145" y="811"/>
                        <a:pt x="90" y="816"/>
                        <a:pt x="62" y="812"/>
                      </a:cubicBezTo>
                      <a:cubicBezTo>
                        <a:pt x="33" y="810"/>
                        <a:pt x="9" y="804"/>
                        <a:pt x="4" y="800"/>
                      </a:cubicBezTo>
                      <a:cubicBezTo>
                        <a:pt x="0" y="795"/>
                        <a:pt x="12" y="787"/>
                        <a:pt x="30" y="784"/>
                      </a:cubicBezTo>
                      <a:cubicBezTo>
                        <a:pt x="48" y="782"/>
                        <a:pt x="87" y="785"/>
                        <a:pt x="113" y="785"/>
                      </a:cubicBezTo>
                      <a:cubicBezTo>
                        <a:pt x="138" y="785"/>
                        <a:pt x="163" y="787"/>
                        <a:pt x="185" y="785"/>
                      </a:cubicBezTo>
                      <a:cubicBezTo>
                        <a:pt x="207" y="784"/>
                        <a:pt x="232" y="774"/>
                        <a:pt x="248" y="778"/>
                      </a:cubicBezTo>
                      <a:cubicBezTo>
                        <a:pt x="265" y="783"/>
                        <a:pt x="276" y="801"/>
                        <a:pt x="290" y="812"/>
                      </a:cubicBezTo>
                      <a:cubicBezTo>
                        <a:pt x="305" y="822"/>
                        <a:pt x="326" y="830"/>
                        <a:pt x="338" y="844"/>
                      </a:cubicBezTo>
                      <a:cubicBezTo>
                        <a:pt x="351" y="857"/>
                        <a:pt x="354" y="885"/>
                        <a:pt x="369" y="891"/>
                      </a:cubicBezTo>
                      <a:cubicBezTo>
                        <a:pt x="382" y="896"/>
                        <a:pt x="407" y="883"/>
                        <a:pt x="424" y="879"/>
                      </a:cubicBezTo>
                      <a:cubicBezTo>
                        <a:pt x="440" y="874"/>
                        <a:pt x="459" y="875"/>
                        <a:pt x="466" y="862"/>
                      </a:cubicBezTo>
                      <a:cubicBezTo>
                        <a:pt x="473" y="850"/>
                        <a:pt x="470" y="822"/>
                        <a:pt x="469" y="805"/>
                      </a:cubicBezTo>
                      <a:cubicBezTo>
                        <a:pt x="468" y="788"/>
                        <a:pt x="461" y="767"/>
                        <a:pt x="456" y="757"/>
                      </a:cubicBezTo>
                      <a:cubicBezTo>
                        <a:pt x="450" y="746"/>
                        <a:pt x="445" y="740"/>
                        <a:pt x="438" y="739"/>
                      </a:cubicBezTo>
                      <a:cubicBezTo>
                        <a:pt x="431" y="738"/>
                        <a:pt x="426" y="751"/>
                        <a:pt x="415" y="746"/>
                      </a:cubicBezTo>
                      <a:cubicBezTo>
                        <a:pt x="405" y="741"/>
                        <a:pt x="386" y="726"/>
                        <a:pt x="377" y="711"/>
                      </a:cubicBezTo>
                      <a:cubicBezTo>
                        <a:pt x="367" y="695"/>
                        <a:pt x="359" y="672"/>
                        <a:pt x="356" y="652"/>
                      </a:cubicBezTo>
                      <a:cubicBezTo>
                        <a:pt x="353" y="632"/>
                        <a:pt x="355" y="611"/>
                        <a:pt x="355" y="592"/>
                      </a:cubicBezTo>
                      <a:cubicBezTo>
                        <a:pt x="355" y="574"/>
                        <a:pt x="362" y="549"/>
                        <a:pt x="359" y="541"/>
                      </a:cubicBezTo>
                      <a:cubicBezTo>
                        <a:pt x="355" y="532"/>
                        <a:pt x="340" y="539"/>
                        <a:pt x="332" y="536"/>
                      </a:cubicBezTo>
                      <a:cubicBezTo>
                        <a:pt x="324" y="535"/>
                        <a:pt x="321" y="537"/>
                        <a:pt x="312" y="528"/>
                      </a:cubicBezTo>
                      <a:cubicBezTo>
                        <a:pt x="302" y="517"/>
                        <a:pt x="289" y="492"/>
                        <a:pt x="275" y="473"/>
                      </a:cubicBezTo>
                      <a:cubicBezTo>
                        <a:pt x="261" y="454"/>
                        <a:pt x="243" y="426"/>
                        <a:pt x="231" y="413"/>
                      </a:cubicBezTo>
                      <a:cubicBezTo>
                        <a:pt x="220" y="400"/>
                        <a:pt x="204" y="403"/>
                        <a:pt x="200" y="394"/>
                      </a:cubicBezTo>
                      <a:cubicBezTo>
                        <a:pt x="196" y="384"/>
                        <a:pt x="213" y="363"/>
                        <a:pt x="205" y="355"/>
                      </a:cubicBezTo>
                      <a:cubicBezTo>
                        <a:pt x="195" y="347"/>
                        <a:pt x="166" y="352"/>
                        <a:pt x="147" y="348"/>
                      </a:cubicBezTo>
                      <a:cubicBezTo>
                        <a:pt x="129" y="343"/>
                        <a:pt x="105" y="335"/>
                        <a:pt x="87" y="330"/>
                      </a:cubicBezTo>
                      <a:cubicBezTo>
                        <a:pt x="68" y="326"/>
                        <a:pt x="47" y="328"/>
                        <a:pt x="40" y="322"/>
                      </a:cubicBezTo>
                      <a:cubicBezTo>
                        <a:pt x="33" y="316"/>
                        <a:pt x="31" y="291"/>
                        <a:pt x="41" y="292"/>
                      </a:cubicBezTo>
                      <a:cubicBezTo>
                        <a:pt x="51" y="292"/>
                        <a:pt x="84" y="317"/>
                        <a:pt x="102" y="324"/>
                      </a:cubicBezTo>
                      <a:cubicBezTo>
                        <a:pt x="122" y="329"/>
                        <a:pt x="143" y="330"/>
                        <a:pt x="160" y="331"/>
                      </a:cubicBezTo>
                      <a:cubicBezTo>
                        <a:pt x="176" y="331"/>
                        <a:pt x="196" y="337"/>
                        <a:pt x="203" y="328"/>
                      </a:cubicBezTo>
                      <a:cubicBezTo>
                        <a:pt x="208" y="319"/>
                        <a:pt x="197" y="296"/>
                        <a:pt x="193" y="280"/>
                      </a:cubicBezTo>
                      <a:cubicBezTo>
                        <a:pt x="189" y="263"/>
                        <a:pt x="178" y="250"/>
                        <a:pt x="173" y="229"/>
                      </a:cubicBezTo>
                      <a:cubicBezTo>
                        <a:pt x="168" y="208"/>
                        <a:pt x="166" y="182"/>
                        <a:pt x="165" y="156"/>
                      </a:cubicBezTo>
                      <a:cubicBezTo>
                        <a:pt x="163" y="130"/>
                        <a:pt x="169" y="92"/>
                        <a:pt x="159" y="70"/>
                      </a:cubicBezTo>
                      <a:cubicBezTo>
                        <a:pt x="149" y="48"/>
                        <a:pt x="110" y="36"/>
                        <a:pt x="100" y="24"/>
                      </a:cubicBezTo>
                      <a:cubicBezTo>
                        <a:pt x="90" y="14"/>
                        <a:pt x="92" y="0"/>
                        <a:pt x="102" y="3"/>
                      </a:cubicBezTo>
                      <a:cubicBezTo>
                        <a:pt x="111" y="6"/>
                        <a:pt x="142" y="32"/>
                        <a:pt x="154" y="40"/>
                      </a:cubicBezTo>
                      <a:cubicBezTo>
                        <a:pt x="167" y="48"/>
                        <a:pt x="170" y="54"/>
                        <a:pt x="181" y="52"/>
                      </a:cubicBezTo>
                      <a:cubicBezTo>
                        <a:pt x="192" y="50"/>
                        <a:pt x="216" y="30"/>
                        <a:pt x="223" y="30"/>
                      </a:cubicBezTo>
                      <a:cubicBezTo>
                        <a:pt x="231" y="31"/>
                        <a:pt x="235" y="47"/>
                        <a:pt x="228" y="54"/>
                      </a:cubicBezTo>
                      <a:cubicBezTo>
                        <a:pt x="221" y="63"/>
                        <a:pt x="189" y="62"/>
                        <a:pt x="179" y="74"/>
                      </a:cubicBezTo>
                      <a:cubicBezTo>
                        <a:pt x="170" y="86"/>
                        <a:pt x="175" y="111"/>
                        <a:pt x="176" y="129"/>
                      </a:cubicBezTo>
                      <a:cubicBezTo>
                        <a:pt x="177" y="147"/>
                        <a:pt x="181" y="179"/>
                        <a:pt x="186" y="182"/>
                      </a:cubicBezTo>
                      <a:cubicBezTo>
                        <a:pt x="193" y="185"/>
                        <a:pt x="206" y="153"/>
                        <a:pt x="214" y="142"/>
                      </a:cubicBezTo>
                      <a:cubicBezTo>
                        <a:pt x="222" y="132"/>
                        <a:pt x="231" y="115"/>
                        <a:pt x="235" y="117"/>
                      </a:cubicBezTo>
                      <a:cubicBezTo>
                        <a:pt x="239" y="117"/>
                        <a:pt x="244" y="141"/>
                        <a:pt x="240" y="151"/>
                      </a:cubicBezTo>
                      <a:cubicBezTo>
                        <a:pt x="238" y="162"/>
                        <a:pt x="225" y="170"/>
                        <a:pt x="216" y="180"/>
                      </a:cubicBezTo>
                      <a:cubicBezTo>
                        <a:pt x="208" y="190"/>
                        <a:pt x="193" y="197"/>
                        <a:pt x="191" y="212"/>
                      </a:cubicBezTo>
                      <a:cubicBezTo>
                        <a:pt x="190" y="226"/>
                        <a:pt x="202" y="250"/>
                        <a:pt x="209" y="271"/>
                      </a:cubicBezTo>
                      <a:cubicBezTo>
                        <a:pt x="215" y="290"/>
                        <a:pt x="231" y="316"/>
                        <a:pt x="236" y="336"/>
                      </a:cubicBezTo>
                      <a:cubicBezTo>
                        <a:pt x="241" y="356"/>
                        <a:pt x="229" y="369"/>
                        <a:pt x="236" y="388"/>
                      </a:cubicBezTo>
                      <a:cubicBezTo>
                        <a:pt x="244" y="408"/>
                        <a:pt x="273" y="435"/>
                        <a:pt x="287" y="455"/>
                      </a:cubicBezTo>
                      <a:cubicBezTo>
                        <a:pt x="302" y="476"/>
                        <a:pt x="311" y="504"/>
                        <a:pt x="324" y="510"/>
                      </a:cubicBezTo>
                      <a:cubicBezTo>
                        <a:pt x="336" y="517"/>
                        <a:pt x="350" y="501"/>
                        <a:pt x="359" y="494"/>
                      </a:cubicBezTo>
                      <a:cubicBezTo>
                        <a:pt x="367" y="487"/>
                        <a:pt x="370" y="471"/>
                        <a:pt x="377" y="468"/>
                      </a:cubicBezTo>
                      <a:cubicBezTo>
                        <a:pt x="384" y="467"/>
                        <a:pt x="395" y="475"/>
                        <a:pt x="398" y="481"/>
                      </a:cubicBezTo>
                      <a:cubicBezTo>
                        <a:pt x="402" y="487"/>
                        <a:pt x="402" y="499"/>
                        <a:pt x="400" y="505"/>
                      </a:cubicBezTo>
                      <a:cubicBezTo>
                        <a:pt x="397" y="512"/>
                        <a:pt x="384" y="512"/>
                        <a:pt x="381" y="523"/>
                      </a:cubicBezTo>
                      <a:cubicBezTo>
                        <a:pt x="377" y="533"/>
                        <a:pt x="376" y="555"/>
                        <a:pt x="377" y="574"/>
                      </a:cubicBezTo>
                      <a:cubicBezTo>
                        <a:pt x="378" y="594"/>
                        <a:pt x="384" y="621"/>
                        <a:pt x="389" y="642"/>
                      </a:cubicBezTo>
                      <a:cubicBezTo>
                        <a:pt x="393" y="663"/>
                        <a:pt x="401" y="688"/>
                        <a:pt x="409" y="701"/>
                      </a:cubicBezTo>
                      <a:cubicBezTo>
                        <a:pt x="417" y="712"/>
                        <a:pt x="429" y="717"/>
                        <a:pt x="440" y="718"/>
                      </a:cubicBezTo>
                      <a:cubicBezTo>
                        <a:pt x="450" y="718"/>
                        <a:pt x="460" y="702"/>
                        <a:pt x="469" y="705"/>
                      </a:cubicBezTo>
                      <a:cubicBezTo>
                        <a:pt x="478" y="706"/>
                        <a:pt x="489" y="717"/>
                        <a:pt x="493" y="730"/>
                      </a:cubicBezTo>
                      <a:cubicBezTo>
                        <a:pt x="499" y="743"/>
                        <a:pt x="495" y="767"/>
                        <a:pt x="497" y="784"/>
                      </a:cubicBezTo>
                      <a:cubicBezTo>
                        <a:pt x="499" y="801"/>
                        <a:pt x="503" y="821"/>
                        <a:pt x="507" y="836"/>
                      </a:cubicBezTo>
                      <a:cubicBezTo>
                        <a:pt x="511" y="849"/>
                        <a:pt x="512" y="862"/>
                        <a:pt x="523" y="870"/>
                      </a:cubicBezTo>
                      <a:cubicBezTo>
                        <a:pt x="533" y="877"/>
                        <a:pt x="557" y="872"/>
                        <a:pt x="569" y="883"/>
                      </a:cubicBezTo>
                      <a:cubicBezTo>
                        <a:pt x="583" y="893"/>
                        <a:pt x="592" y="918"/>
                        <a:pt x="603" y="933"/>
                      </a:cubicBezTo>
                      <a:cubicBezTo>
                        <a:pt x="614" y="946"/>
                        <a:pt x="626" y="962"/>
                        <a:pt x="638" y="965"/>
                      </a:cubicBezTo>
                      <a:cubicBezTo>
                        <a:pt x="650" y="969"/>
                        <a:pt x="673" y="961"/>
                        <a:pt x="680" y="952"/>
                      </a:cubicBezTo>
                      <a:cubicBezTo>
                        <a:pt x="689" y="942"/>
                        <a:pt x="683" y="921"/>
                        <a:pt x="687" y="908"/>
                      </a:cubicBezTo>
                      <a:cubicBezTo>
                        <a:pt x="692" y="894"/>
                        <a:pt x="700" y="879"/>
                        <a:pt x="708" y="869"/>
                      </a:cubicBezTo>
                      <a:cubicBezTo>
                        <a:pt x="717" y="858"/>
                        <a:pt x="728" y="846"/>
                        <a:pt x="743" y="841"/>
                      </a:cubicBezTo>
                      <a:cubicBezTo>
                        <a:pt x="757" y="837"/>
                        <a:pt x="779" y="841"/>
                        <a:pt x="792" y="841"/>
                      </a:cubicBezTo>
                      <a:cubicBezTo>
                        <a:pt x="806" y="841"/>
                        <a:pt x="820" y="846"/>
                        <a:pt x="826" y="842"/>
                      </a:cubicBezTo>
                      <a:cubicBezTo>
                        <a:pt x="832" y="837"/>
                        <a:pt x="831" y="826"/>
                        <a:pt x="827" y="812"/>
                      </a:cubicBezTo>
                      <a:cubicBezTo>
                        <a:pt x="823" y="797"/>
                        <a:pt x="796" y="761"/>
                        <a:pt x="797" y="754"/>
                      </a:cubicBezTo>
                      <a:cubicBezTo>
                        <a:pt x="797" y="748"/>
                        <a:pt x="821" y="763"/>
                        <a:pt x="831" y="771"/>
                      </a:cubicBezTo>
                      <a:cubicBezTo>
                        <a:pt x="841" y="778"/>
                        <a:pt x="852" y="790"/>
                        <a:pt x="863" y="799"/>
                      </a:cubicBezTo>
                      <a:cubicBezTo>
                        <a:pt x="873" y="807"/>
                        <a:pt x="886" y="818"/>
                        <a:pt x="894" y="824"/>
                      </a:cubicBezTo>
                      <a:cubicBezTo>
                        <a:pt x="902" y="830"/>
                        <a:pt x="907" y="825"/>
                        <a:pt x="909" y="838"/>
                      </a:cubicBezTo>
                      <a:lnTo>
                        <a:pt x="909" y="90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pic>
              <p:nvPicPr>
                <p:cNvPr id="27656" name="Picture 8" descr="Large confetti"/>
                <p:cNvPicPr>
                  <a:picLocks noChangeAspect="1" noChangeArrowheads="1"/>
                </p:cNvPicPr>
                <p:nvPr/>
              </p:nvPicPr>
              <p:blipFill>
                <a:blip r:embed="rId15" cstate="print"/>
                <a:srcRect/>
                <a:stretch>
                  <a:fillRect/>
                </a:stretch>
              </p:blipFill>
              <p:spPr bwMode="auto">
                <a:xfrm>
                  <a:off x="5391" y="2550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57" name="Picture 9" descr="Large confetti"/>
                <p:cNvPicPr>
                  <a:picLocks noChangeAspect="1" noChangeArrowheads="1"/>
                </p:cNvPicPr>
                <p:nvPr/>
              </p:nvPicPr>
              <p:blipFill>
                <a:blip r:embed="rId16" cstate="print"/>
                <a:srcRect/>
                <a:stretch>
                  <a:fillRect/>
                </a:stretch>
              </p:blipFill>
              <p:spPr bwMode="auto">
                <a:xfrm>
                  <a:off x="5424" y="2625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58" name="Picture 10" descr="Large confetti"/>
                <p:cNvPicPr>
                  <a:picLocks noChangeAspect="1" noChangeArrowheads="1"/>
                </p:cNvPicPr>
                <p:nvPr/>
              </p:nvPicPr>
              <p:blipFill>
                <a:blip r:embed="rId17" cstate="print"/>
                <a:srcRect/>
                <a:stretch>
                  <a:fillRect/>
                </a:stretch>
              </p:blipFill>
              <p:spPr bwMode="auto">
                <a:xfrm>
                  <a:off x="5424" y="2718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59" name="Picture 11" descr="Large confetti"/>
                <p:cNvPicPr>
                  <a:picLocks noChangeAspect="1" noChangeArrowheads="1"/>
                </p:cNvPicPr>
                <p:nvPr/>
              </p:nvPicPr>
              <p:blipFill>
                <a:blip r:embed="rId18" cstate="print"/>
                <a:srcRect/>
                <a:stretch>
                  <a:fillRect/>
                </a:stretch>
              </p:blipFill>
              <p:spPr bwMode="auto">
                <a:xfrm>
                  <a:off x="5190" y="2673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60" name="Picture 12" descr="Large confetti"/>
                <p:cNvPicPr>
                  <a:picLocks noChangeAspect="1" noChangeArrowheads="1"/>
                </p:cNvPicPr>
                <p:nvPr/>
              </p:nvPicPr>
              <p:blipFill>
                <a:blip r:embed="rId19" cstate="print"/>
                <a:srcRect/>
                <a:stretch>
                  <a:fillRect/>
                </a:stretch>
              </p:blipFill>
              <p:spPr bwMode="auto">
                <a:xfrm>
                  <a:off x="5232" y="2700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61" name="Picture 13" descr="Large confetti"/>
                <p:cNvPicPr>
                  <a:picLocks noChangeAspect="1" noChangeArrowheads="1"/>
                </p:cNvPicPr>
                <p:nvPr/>
              </p:nvPicPr>
              <p:blipFill>
                <a:blip r:embed="rId20" cstate="print"/>
                <a:srcRect/>
                <a:stretch>
                  <a:fillRect/>
                </a:stretch>
              </p:blipFill>
              <p:spPr bwMode="auto">
                <a:xfrm>
                  <a:off x="5265" y="2865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62" name="Picture 14" descr="Large confetti"/>
                <p:cNvPicPr>
                  <a:picLocks noChangeAspect="1" noChangeArrowheads="1"/>
                </p:cNvPicPr>
                <p:nvPr/>
              </p:nvPicPr>
              <p:blipFill>
                <a:blip r:embed="rId21" cstate="print"/>
                <a:srcRect/>
                <a:stretch>
                  <a:fillRect/>
                </a:stretch>
              </p:blipFill>
              <p:spPr bwMode="auto">
                <a:xfrm>
                  <a:off x="5283" y="2961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63" name="Picture 15" descr="Large confetti"/>
                <p:cNvPicPr>
                  <a:picLocks noChangeAspect="1" noChangeArrowheads="1"/>
                </p:cNvPicPr>
                <p:nvPr/>
              </p:nvPicPr>
              <p:blipFill>
                <a:blip r:embed="rId22" cstate="print"/>
                <a:srcRect/>
                <a:stretch>
                  <a:fillRect/>
                </a:stretch>
              </p:blipFill>
              <p:spPr bwMode="auto">
                <a:xfrm>
                  <a:off x="5493" y="2856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64" name="Picture 16" descr="Large confetti"/>
                <p:cNvPicPr>
                  <a:picLocks noChangeAspect="1" noChangeArrowheads="1"/>
                </p:cNvPicPr>
                <p:nvPr/>
              </p:nvPicPr>
              <p:blipFill>
                <a:blip r:embed="rId23" cstate="print"/>
                <a:srcRect/>
                <a:stretch>
                  <a:fillRect/>
                </a:stretch>
              </p:blipFill>
              <p:spPr bwMode="auto">
                <a:xfrm>
                  <a:off x="5487" y="2742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65" name="Picture 17" descr="Large confetti"/>
                <p:cNvPicPr>
                  <a:picLocks noChangeAspect="1" noChangeArrowheads="1"/>
                </p:cNvPicPr>
                <p:nvPr/>
              </p:nvPicPr>
              <p:blipFill>
                <a:blip r:embed="rId24" cstate="print"/>
                <a:srcRect/>
                <a:stretch>
                  <a:fillRect/>
                </a:stretch>
              </p:blipFill>
              <p:spPr bwMode="auto">
                <a:xfrm>
                  <a:off x="5274" y="3147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66" name="Picture 18" descr="Large confetti"/>
                <p:cNvPicPr>
                  <a:picLocks noChangeAspect="1" noChangeArrowheads="1"/>
                </p:cNvPicPr>
                <p:nvPr/>
              </p:nvPicPr>
              <p:blipFill>
                <a:blip r:embed="rId25" cstate="print"/>
                <a:srcRect/>
                <a:stretch>
                  <a:fillRect/>
                </a:stretch>
              </p:blipFill>
              <p:spPr bwMode="auto">
                <a:xfrm>
                  <a:off x="5181" y="3153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67" name="Picture 19" descr="Large confetti"/>
                <p:cNvPicPr>
                  <a:picLocks noChangeAspect="1" noChangeArrowheads="1"/>
                </p:cNvPicPr>
                <p:nvPr/>
              </p:nvPicPr>
              <p:blipFill>
                <a:blip r:embed="rId26" cstate="print"/>
                <a:srcRect/>
                <a:stretch>
                  <a:fillRect/>
                </a:stretch>
              </p:blipFill>
              <p:spPr bwMode="auto">
                <a:xfrm>
                  <a:off x="5280" y="3183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68" name="Picture 20" descr="Large confetti"/>
                <p:cNvPicPr>
                  <a:picLocks noChangeAspect="1" noChangeArrowheads="1"/>
                </p:cNvPicPr>
                <p:nvPr/>
              </p:nvPicPr>
              <p:blipFill>
                <a:blip r:embed="rId27" cstate="print"/>
                <a:srcRect/>
                <a:stretch>
                  <a:fillRect/>
                </a:stretch>
              </p:blipFill>
              <p:spPr bwMode="auto">
                <a:xfrm>
                  <a:off x="5349" y="3231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69" name="Picture 21" descr="Large confetti"/>
                <p:cNvPicPr>
                  <a:picLocks noChangeAspect="1" noChangeArrowheads="1"/>
                </p:cNvPicPr>
                <p:nvPr/>
              </p:nvPicPr>
              <p:blipFill>
                <a:blip r:embed="rId28" cstate="print"/>
                <a:srcRect/>
                <a:stretch>
                  <a:fillRect/>
                </a:stretch>
              </p:blipFill>
              <p:spPr bwMode="auto">
                <a:xfrm>
                  <a:off x="5439" y="3228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70" name="Picture 22" descr="Large confetti"/>
                <p:cNvPicPr>
                  <a:picLocks noChangeAspect="1" noChangeArrowheads="1"/>
                </p:cNvPicPr>
                <p:nvPr/>
              </p:nvPicPr>
              <p:blipFill>
                <a:blip r:embed="rId29" cstate="print"/>
                <a:srcRect/>
                <a:stretch>
                  <a:fillRect/>
                </a:stretch>
              </p:blipFill>
              <p:spPr bwMode="auto">
                <a:xfrm>
                  <a:off x="5439" y="3063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71" name="Picture 23" descr="Large confetti"/>
                <p:cNvPicPr>
                  <a:picLocks noChangeAspect="1" noChangeArrowheads="1"/>
                </p:cNvPicPr>
                <p:nvPr/>
              </p:nvPicPr>
              <p:blipFill>
                <a:blip r:embed="rId30" cstate="print"/>
                <a:srcRect/>
                <a:stretch>
                  <a:fillRect/>
                </a:stretch>
              </p:blipFill>
              <p:spPr bwMode="auto">
                <a:xfrm>
                  <a:off x="5541" y="3075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72" name="Picture 24" descr="Large confetti"/>
                <p:cNvPicPr>
                  <a:picLocks noChangeAspect="1" noChangeArrowheads="1"/>
                </p:cNvPicPr>
                <p:nvPr/>
              </p:nvPicPr>
              <p:blipFill>
                <a:blip r:embed="rId31" cstate="print"/>
                <a:srcRect/>
                <a:stretch>
                  <a:fillRect/>
                </a:stretch>
              </p:blipFill>
              <p:spPr bwMode="auto">
                <a:xfrm>
                  <a:off x="5538" y="3276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73" name="Picture 25" descr="Large confetti"/>
                <p:cNvPicPr>
                  <a:picLocks noChangeAspect="1" noChangeArrowheads="1"/>
                </p:cNvPicPr>
                <p:nvPr/>
              </p:nvPicPr>
              <p:blipFill>
                <a:blip r:embed="rId32" cstate="print"/>
                <a:srcRect/>
                <a:stretch>
                  <a:fillRect/>
                </a:stretch>
              </p:blipFill>
              <p:spPr bwMode="auto">
                <a:xfrm>
                  <a:off x="5502" y="3423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74" name="Picture 26" descr="Large confetti"/>
                <p:cNvPicPr>
                  <a:picLocks noChangeAspect="1" noChangeArrowheads="1"/>
                </p:cNvPicPr>
                <p:nvPr/>
              </p:nvPicPr>
              <p:blipFill>
                <a:blip r:embed="rId33" cstate="print"/>
                <a:srcRect/>
                <a:stretch>
                  <a:fillRect/>
                </a:stretch>
              </p:blipFill>
              <p:spPr bwMode="auto">
                <a:xfrm>
                  <a:off x="5451" y="3372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75" name="Picture 27" descr="Large confetti"/>
                <p:cNvPicPr>
                  <a:picLocks noChangeAspect="1" noChangeArrowheads="1"/>
                </p:cNvPicPr>
                <p:nvPr/>
              </p:nvPicPr>
              <p:blipFill>
                <a:blip r:embed="rId34" cstate="print"/>
                <a:srcRect/>
                <a:stretch>
                  <a:fillRect/>
                </a:stretch>
              </p:blipFill>
              <p:spPr bwMode="auto">
                <a:xfrm>
                  <a:off x="5166" y="3303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76" name="Picture 28" descr="Large confetti"/>
                <p:cNvPicPr>
                  <a:picLocks noChangeAspect="1" noChangeArrowheads="1"/>
                </p:cNvPicPr>
                <p:nvPr/>
              </p:nvPicPr>
              <p:blipFill>
                <a:blip r:embed="rId35" cstate="print"/>
                <a:srcRect/>
                <a:stretch>
                  <a:fillRect/>
                </a:stretch>
              </p:blipFill>
              <p:spPr bwMode="auto">
                <a:xfrm>
                  <a:off x="5082" y="3294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77" name="Picture 29" descr="Large confetti"/>
                <p:cNvPicPr>
                  <a:picLocks noChangeAspect="1" noChangeArrowheads="1"/>
                </p:cNvPicPr>
                <p:nvPr/>
              </p:nvPicPr>
              <p:blipFill>
                <a:blip r:embed="rId36" cstate="print"/>
                <a:srcRect/>
                <a:stretch>
                  <a:fillRect/>
                </a:stretch>
              </p:blipFill>
              <p:spPr bwMode="auto">
                <a:xfrm>
                  <a:off x="5022" y="3309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78" name="Picture 30" descr="Large confetti"/>
                <p:cNvPicPr>
                  <a:picLocks noChangeAspect="1" noChangeArrowheads="1"/>
                </p:cNvPicPr>
                <p:nvPr/>
              </p:nvPicPr>
              <p:blipFill>
                <a:blip r:embed="rId37" cstate="print"/>
                <a:srcRect/>
                <a:stretch>
                  <a:fillRect/>
                </a:stretch>
              </p:blipFill>
              <p:spPr bwMode="auto">
                <a:xfrm>
                  <a:off x="4761" y="3294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79" name="Picture 31" descr="Large confetti"/>
                <p:cNvPicPr>
                  <a:picLocks noChangeAspect="1" noChangeArrowheads="1"/>
                </p:cNvPicPr>
                <p:nvPr/>
              </p:nvPicPr>
              <p:blipFill>
                <a:blip r:embed="rId38" cstate="print"/>
                <a:srcRect/>
                <a:stretch>
                  <a:fillRect/>
                </a:stretch>
              </p:blipFill>
              <p:spPr bwMode="auto">
                <a:xfrm>
                  <a:off x="4884" y="3279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80" name="Picture 32" descr="Large confetti"/>
                <p:cNvPicPr>
                  <a:picLocks noChangeAspect="1" noChangeArrowheads="1"/>
                </p:cNvPicPr>
                <p:nvPr/>
              </p:nvPicPr>
              <p:blipFill>
                <a:blip r:embed="rId39" cstate="print"/>
                <a:srcRect/>
                <a:stretch>
                  <a:fillRect/>
                </a:stretch>
              </p:blipFill>
              <p:spPr bwMode="auto">
                <a:xfrm>
                  <a:off x="4905" y="3426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81" name="Picture 33" descr="Large confetti"/>
                <p:cNvPicPr>
                  <a:picLocks noChangeAspect="1" noChangeArrowheads="1"/>
                </p:cNvPicPr>
                <p:nvPr/>
              </p:nvPicPr>
              <p:blipFill>
                <a:blip r:embed="rId40" cstate="print"/>
                <a:srcRect/>
                <a:stretch>
                  <a:fillRect/>
                </a:stretch>
              </p:blipFill>
              <p:spPr bwMode="auto">
                <a:xfrm>
                  <a:off x="5043" y="3435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82" name="Picture 34" descr="Large confetti"/>
                <p:cNvPicPr>
                  <a:picLocks noChangeAspect="1" noChangeArrowheads="1"/>
                </p:cNvPicPr>
                <p:nvPr/>
              </p:nvPicPr>
              <p:blipFill>
                <a:blip r:embed="rId41" cstate="print"/>
                <a:srcRect/>
                <a:stretch>
                  <a:fillRect/>
                </a:stretch>
              </p:blipFill>
              <p:spPr bwMode="auto">
                <a:xfrm>
                  <a:off x="5007" y="3522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83" name="Picture 35" descr="Large confetti"/>
                <p:cNvPicPr>
                  <a:picLocks noChangeAspect="1" noChangeArrowheads="1"/>
                </p:cNvPicPr>
                <p:nvPr/>
              </p:nvPicPr>
              <p:blipFill>
                <a:blip r:embed="rId42" cstate="print"/>
                <a:srcRect/>
                <a:stretch>
                  <a:fillRect/>
                </a:stretch>
              </p:blipFill>
              <p:spPr bwMode="auto">
                <a:xfrm>
                  <a:off x="5196" y="3489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84" name="Picture 36" descr="Large confetti"/>
                <p:cNvPicPr>
                  <a:picLocks noChangeAspect="1" noChangeArrowheads="1"/>
                </p:cNvPicPr>
                <p:nvPr/>
              </p:nvPicPr>
              <p:blipFill>
                <a:blip r:embed="rId43" cstate="print"/>
                <a:srcRect/>
                <a:stretch>
                  <a:fillRect/>
                </a:stretch>
              </p:blipFill>
              <p:spPr bwMode="auto">
                <a:xfrm>
                  <a:off x="5235" y="3606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85" name="Picture 37" descr="Large confetti"/>
                <p:cNvPicPr>
                  <a:picLocks noChangeAspect="1" noChangeArrowheads="1"/>
                </p:cNvPicPr>
                <p:nvPr/>
              </p:nvPicPr>
              <p:blipFill>
                <a:blip r:embed="rId44" cstate="print"/>
                <a:srcRect/>
                <a:stretch>
                  <a:fillRect/>
                </a:stretch>
              </p:blipFill>
              <p:spPr bwMode="auto">
                <a:xfrm>
                  <a:off x="5379" y="3501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86" name="Picture 38" descr="Large confetti"/>
                <p:cNvPicPr>
                  <a:picLocks noChangeAspect="1" noChangeArrowheads="1"/>
                </p:cNvPicPr>
                <p:nvPr/>
              </p:nvPicPr>
              <p:blipFill>
                <a:blip r:embed="rId45" cstate="print"/>
                <a:srcRect/>
                <a:stretch>
                  <a:fillRect/>
                </a:stretch>
              </p:blipFill>
              <p:spPr bwMode="auto">
                <a:xfrm>
                  <a:off x="5538" y="3573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87" name="Picture 39" descr="Large confetti"/>
                <p:cNvPicPr>
                  <a:picLocks noChangeAspect="1" noChangeArrowheads="1"/>
                </p:cNvPicPr>
                <p:nvPr/>
              </p:nvPicPr>
              <p:blipFill>
                <a:blip r:embed="rId46" cstate="print"/>
                <a:srcRect/>
                <a:stretch>
                  <a:fillRect/>
                </a:stretch>
              </p:blipFill>
              <p:spPr bwMode="auto">
                <a:xfrm>
                  <a:off x="5541" y="3681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88" name="Picture 40" descr="Large confetti"/>
                <p:cNvPicPr>
                  <a:picLocks noChangeAspect="1" noChangeArrowheads="1"/>
                </p:cNvPicPr>
                <p:nvPr/>
              </p:nvPicPr>
              <p:blipFill>
                <a:blip r:embed="rId47" cstate="print"/>
                <a:srcRect/>
                <a:stretch>
                  <a:fillRect/>
                </a:stretch>
              </p:blipFill>
              <p:spPr bwMode="auto">
                <a:xfrm>
                  <a:off x="5223" y="3735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89" name="Picture 41" descr="Large confetti"/>
                <p:cNvPicPr>
                  <a:picLocks noChangeAspect="1" noChangeArrowheads="1"/>
                </p:cNvPicPr>
                <p:nvPr/>
              </p:nvPicPr>
              <p:blipFill>
                <a:blip r:embed="rId48" cstate="print"/>
                <a:srcRect/>
                <a:stretch>
                  <a:fillRect/>
                </a:stretch>
              </p:blipFill>
              <p:spPr bwMode="auto">
                <a:xfrm>
                  <a:off x="5139" y="3729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90" name="Picture 42" descr="Large confetti"/>
                <p:cNvPicPr>
                  <a:picLocks noChangeAspect="1" noChangeArrowheads="1"/>
                </p:cNvPicPr>
                <p:nvPr/>
              </p:nvPicPr>
              <p:blipFill>
                <a:blip r:embed="rId49" cstate="print"/>
                <a:srcRect/>
                <a:stretch>
                  <a:fillRect/>
                </a:stretch>
              </p:blipFill>
              <p:spPr bwMode="auto">
                <a:xfrm>
                  <a:off x="4890" y="3705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91" name="Picture 43" descr="Large confetti"/>
                <p:cNvPicPr>
                  <a:picLocks noChangeAspect="1" noChangeArrowheads="1"/>
                </p:cNvPicPr>
                <p:nvPr/>
              </p:nvPicPr>
              <p:blipFill>
                <a:blip r:embed="rId50" cstate="print"/>
                <a:srcRect/>
                <a:stretch>
                  <a:fillRect/>
                </a:stretch>
              </p:blipFill>
              <p:spPr bwMode="auto">
                <a:xfrm>
                  <a:off x="4731" y="3603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92" name="Picture 44" descr="Large confetti"/>
                <p:cNvPicPr>
                  <a:picLocks noChangeAspect="1" noChangeArrowheads="1"/>
                </p:cNvPicPr>
                <p:nvPr/>
              </p:nvPicPr>
              <p:blipFill>
                <a:blip r:embed="rId51" cstate="print"/>
                <a:srcRect/>
                <a:stretch>
                  <a:fillRect/>
                </a:stretch>
              </p:blipFill>
              <p:spPr bwMode="auto">
                <a:xfrm>
                  <a:off x="5356" y="2591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93" name="Picture 45" descr="Large confetti"/>
                <p:cNvPicPr>
                  <a:picLocks noChangeAspect="1" noChangeArrowheads="1"/>
                </p:cNvPicPr>
                <p:nvPr/>
              </p:nvPicPr>
              <p:blipFill>
                <a:blip r:embed="rId52" cstate="print"/>
                <a:srcRect/>
                <a:stretch>
                  <a:fillRect/>
                </a:stretch>
              </p:blipFill>
              <p:spPr bwMode="auto">
                <a:xfrm>
                  <a:off x="5407" y="2753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94" name="Picture 46" descr="Large confetti"/>
                <p:cNvPicPr>
                  <a:picLocks noChangeAspect="1" noChangeArrowheads="1"/>
                </p:cNvPicPr>
                <p:nvPr/>
              </p:nvPicPr>
              <p:blipFill>
                <a:blip r:embed="rId53" cstate="print"/>
                <a:srcRect/>
                <a:stretch>
                  <a:fillRect/>
                </a:stretch>
              </p:blipFill>
              <p:spPr bwMode="auto">
                <a:xfrm>
                  <a:off x="5509" y="2738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95" name="Picture 47" descr="Large confetti"/>
                <p:cNvPicPr>
                  <a:picLocks noChangeAspect="1" noChangeArrowheads="1"/>
                </p:cNvPicPr>
                <p:nvPr/>
              </p:nvPicPr>
              <p:blipFill>
                <a:blip r:embed="rId54" cstate="print"/>
                <a:srcRect/>
                <a:stretch>
                  <a:fillRect/>
                </a:stretch>
              </p:blipFill>
              <p:spPr bwMode="auto">
                <a:xfrm>
                  <a:off x="5392" y="2897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96" name="Picture 48" descr="Large confetti"/>
                <p:cNvPicPr>
                  <a:picLocks noChangeAspect="1" noChangeArrowheads="1"/>
                </p:cNvPicPr>
                <p:nvPr/>
              </p:nvPicPr>
              <p:blipFill>
                <a:blip r:embed="rId55" cstate="print"/>
                <a:srcRect/>
                <a:stretch>
                  <a:fillRect/>
                </a:stretch>
              </p:blipFill>
              <p:spPr bwMode="auto">
                <a:xfrm>
                  <a:off x="5197" y="2621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97" name="Picture 49" descr="Large confetti"/>
                <p:cNvPicPr>
                  <a:picLocks noChangeAspect="1" noChangeArrowheads="1"/>
                </p:cNvPicPr>
                <p:nvPr/>
              </p:nvPicPr>
              <p:blipFill>
                <a:blip r:embed="rId56" cstate="print"/>
                <a:srcRect/>
                <a:stretch>
                  <a:fillRect/>
                </a:stretch>
              </p:blipFill>
              <p:spPr bwMode="auto">
                <a:xfrm>
                  <a:off x="5239" y="2906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98" name="Picture 50" descr="Large confetti"/>
                <p:cNvPicPr>
                  <a:picLocks noChangeAspect="1" noChangeArrowheads="1"/>
                </p:cNvPicPr>
                <p:nvPr/>
              </p:nvPicPr>
              <p:blipFill>
                <a:blip r:embed="rId57" cstate="print"/>
                <a:srcRect/>
                <a:stretch>
                  <a:fillRect/>
                </a:stretch>
              </p:blipFill>
              <p:spPr bwMode="auto">
                <a:xfrm>
                  <a:off x="5335" y="3119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699" name="Picture 51" descr="Large confetti"/>
                <p:cNvPicPr>
                  <a:picLocks noChangeAspect="1" noChangeArrowheads="1"/>
                </p:cNvPicPr>
                <p:nvPr/>
              </p:nvPicPr>
              <p:blipFill>
                <a:blip r:embed="rId58" cstate="print"/>
                <a:srcRect/>
                <a:stretch>
                  <a:fillRect/>
                </a:stretch>
              </p:blipFill>
              <p:spPr bwMode="auto">
                <a:xfrm>
                  <a:off x="5230" y="3143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00" name="Picture 52" descr="Large confetti"/>
                <p:cNvPicPr>
                  <a:picLocks noChangeAspect="1" noChangeArrowheads="1"/>
                </p:cNvPicPr>
                <p:nvPr/>
              </p:nvPicPr>
              <p:blipFill>
                <a:blip r:embed="rId59" cstate="print"/>
                <a:srcRect/>
                <a:stretch>
                  <a:fillRect/>
                </a:stretch>
              </p:blipFill>
              <p:spPr bwMode="auto">
                <a:xfrm>
                  <a:off x="5164" y="3251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01" name="Picture 53" descr="Large confetti"/>
                <p:cNvPicPr>
                  <a:picLocks noChangeAspect="1" noChangeArrowheads="1"/>
                </p:cNvPicPr>
                <p:nvPr/>
              </p:nvPicPr>
              <p:blipFill>
                <a:blip r:embed="rId60" cstate="print"/>
                <a:srcRect/>
                <a:stretch>
                  <a:fillRect/>
                </a:stretch>
              </p:blipFill>
              <p:spPr bwMode="auto">
                <a:xfrm>
                  <a:off x="4975" y="3212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02" name="Picture 54" descr="Large confetti"/>
                <p:cNvPicPr>
                  <a:picLocks noChangeAspect="1" noChangeArrowheads="1"/>
                </p:cNvPicPr>
                <p:nvPr/>
              </p:nvPicPr>
              <p:blipFill>
                <a:blip r:embed="rId61" cstate="print"/>
                <a:srcRect/>
                <a:stretch>
                  <a:fillRect/>
                </a:stretch>
              </p:blipFill>
              <p:spPr bwMode="auto">
                <a:xfrm>
                  <a:off x="4810" y="3251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03" name="Picture 55" descr="Large confetti"/>
                <p:cNvPicPr>
                  <a:picLocks noChangeAspect="1" noChangeArrowheads="1"/>
                </p:cNvPicPr>
                <p:nvPr/>
              </p:nvPicPr>
              <p:blipFill>
                <a:blip r:embed="rId62" cstate="print"/>
                <a:srcRect/>
                <a:stretch>
                  <a:fillRect/>
                </a:stretch>
              </p:blipFill>
              <p:spPr bwMode="auto">
                <a:xfrm>
                  <a:off x="4810" y="3332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04" name="Picture 56" descr="Large confetti"/>
                <p:cNvPicPr>
                  <a:picLocks noChangeAspect="1" noChangeArrowheads="1"/>
                </p:cNvPicPr>
                <p:nvPr/>
              </p:nvPicPr>
              <p:blipFill>
                <a:blip r:embed="rId63" cstate="print"/>
                <a:srcRect/>
                <a:stretch>
                  <a:fillRect/>
                </a:stretch>
              </p:blipFill>
              <p:spPr bwMode="auto">
                <a:xfrm>
                  <a:off x="4900" y="3455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05" name="Picture 57" descr="Large confetti"/>
                <p:cNvPicPr>
                  <a:picLocks noChangeAspect="1" noChangeArrowheads="1"/>
                </p:cNvPicPr>
                <p:nvPr/>
              </p:nvPicPr>
              <p:blipFill>
                <a:blip r:embed="rId64" cstate="print"/>
                <a:srcRect/>
                <a:stretch>
                  <a:fillRect/>
                </a:stretch>
              </p:blipFill>
              <p:spPr bwMode="auto">
                <a:xfrm>
                  <a:off x="4906" y="3563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06" name="Picture 58" descr="Large confetti"/>
                <p:cNvPicPr>
                  <a:picLocks noChangeAspect="1" noChangeArrowheads="1"/>
                </p:cNvPicPr>
                <p:nvPr/>
              </p:nvPicPr>
              <p:blipFill>
                <a:blip r:embed="rId65" cstate="print"/>
                <a:srcRect/>
                <a:stretch>
                  <a:fillRect/>
                </a:stretch>
              </p:blipFill>
              <p:spPr bwMode="auto">
                <a:xfrm>
                  <a:off x="4765" y="3569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07" name="Picture 59" descr="Large confetti"/>
                <p:cNvPicPr>
                  <a:picLocks noChangeAspect="1" noChangeArrowheads="1"/>
                </p:cNvPicPr>
                <p:nvPr/>
              </p:nvPicPr>
              <p:blipFill>
                <a:blip r:embed="rId66" cstate="print"/>
                <a:srcRect/>
                <a:stretch>
                  <a:fillRect/>
                </a:stretch>
              </p:blipFill>
              <p:spPr bwMode="auto">
                <a:xfrm>
                  <a:off x="4966" y="3692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08" name="Picture 60" descr="Large confetti"/>
                <p:cNvPicPr>
                  <a:picLocks noChangeAspect="1" noChangeArrowheads="1"/>
                </p:cNvPicPr>
                <p:nvPr/>
              </p:nvPicPr>
              <p:blipFill>
                <a:blip r:embed="rId67" cstate="print"/>
                <a:srcRect/>
                <a:stretch>
                  <a:fillRect/>
                </a:stretch>
              </p:blipFill>
              <p:spPr bwMode="auto">
                <a:xfrm>
                  <a:off x="5140" y="3422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09" name="Picture 61" descr="Large confetti"/>
                <p:cNvPicPr>
                  <a:picLocks noChangeAspect="1" noChangeArrowheads="1"/>
                </p:cNvPicPr>
                <p:nvPr/>
              </p:nvPicPr>
              <p:blipFill>
                <a:blip r:embed="rId68" cstate="print"/>
                <a:srcRect/>
                <a:stretch>
                  <a:fillRect/>
                </a:stretch>
              </p:blipFill>
              <p:spPr bwMode="auto">
                <a:xfrm>
                  <a:off x="5263" y="3500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10" name="Picture 62" descr="Large confetti"/>
                <p:cNvPicPr>
                  <a:picLocks noChangeAspect="1" noChangeArrowheads="1"/>
                </p:cNvPicPr>
                <p:nvPr/>
              </p:nvPicPr>
              <p:blipFill>
                <a:blip r:embed="rId69" cstate="print"/>
                <a:srcRect/>
                <a:stretch>
                  <a:fillRect/>
                </a:stretch>
              </p:blipFill>
              <p:spPr bwMode="auto">
                <a:xfrm>
                  <a:off x="5284" y="3338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11" name="Picture 63" descr="Large confetti"/>
                <p:cNvPicPr>
                  <a:picLocks noChangeAspect="1" noChangeArrowheads="1"/>
                </p:cNvPicPr>
                <p:nvPr/>
              </p:nvPicPr>
              <p:blipFill>
                <a:blip r:embed="rId70" cstate="print"/>
                <a:srcRect/>
                <a:stretch>
                  <a:fillRect/>
                </a:stretch>
              </p:blipFill>
              <p:spPr bwMode="auto">
                <a:xfrm>
                  <a:off x="5182" y="3074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12" name="Picture 64" descr="Large confetti"/>
                <p:cNvPicPr>
                  <a:picLocks noChangeAspect="1" noChangeArrowheads="1"/>
                </p:cNvPicPr>
                <p:nvPr/>
              </p:nvPicPr>
              <p:blipFill>
                <a:blip r:embed="rId71" cstate="print"/>
                <a:srcRect/>
                <a:stretch>
                  <a:fillRect/>
                </a:stretch>
              </p:blipFill>
              <p:spPr bwMode="auto">
                <a:xfrm>
                  <a:off x="5404" y="3287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13" name="Picture 65" descr="Large confetti"/>
                <p:cNvPicPr>
                  <a:picLocks noChangeAspect="1" noChangeArrowheads="1"/>
                </p:cNvPicPr>
                <p:nvPr/>
              </p:nvPicPr>
              <p:blipFill>
                <a:blip r:embed="rId72" cstate="print"/>
                <a:srcRect/>
                <a:stretch>
                  <a:fillRect/>
                </a:stretch>
              </p:blipFill>
              <p:spPr bwMode="auto">
                <a:xfrm>
                  <a:off x="5539" y="3245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14" name="Picture 66" descr="Large confetti"/>
                <p:cNvPicPr>
                  <a:picLocks noChangeAspect="1" noChangeArrowheads="1"/>
                </p:cNvPicPr>
                <p:nvPr/>
              </p:nvPicPr>
              <p:blipFill>
                <a:blip r:embed="rId73" cstate="print"/>
                <a:srcRect/>
                <a:stretch>
                  <a:fillRect/>
                </a:stretch>
              </p:blipFill>
              <p:spPr bwMode="auto">
                <a:xfrm>
                  <a:off x="5536" y="3101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15" name="Picture 67" descr="Large confetti"/>
                <p:cNvPicPr>
                  <a:picLocks noChangeAspect="1" noChangeArrowheads="1"/>
                </p:cNvPicPr>
                <p:nvPr/>
              </p:nvPicPr>
              <p:blipFill>
                <a:blip r:embed="rId74" cstate="print"/>
                <a:srcRect/>
                <a:stretch>
                  <a:fillRect/>
                </a:stretch>
              </p:blipFill>
              <p:spPr bwMode="auto">
                <a:xfrm>
                  <a:off x="5569" y="2972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16" name="Picture 68" descr="Large confetti"/>
                <p:cNvPicPr>
                  <a:picLocks noChangeAspect="1" noChangeArrowheads="1"/>
                </p:cNvPicPr>
                <p:nvPr/>
              </p:nvPicPr>
              <p:blipFill>
                <a:blip r:embed="rId75" cstate="print"/>
                <a:srcRect/>
                <a:stretch>
                  <a:fillRect/>
                </a:stretch>
              </p:blipFill>
              <p:spPr bwMode="auto">
                <a:xfrm>
                  <a:off x="5674" y="3076"/>
                  <a:ext cx="94" cy="2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17" name="Picture 69" descr="Large confetti"/>
                <p:cNvPicPr>
                  <a:picLocks noChangeAspect="1" noChangeArrowheads="1"/>
                </p:cNvPicPr>
                <p:nvPr/>
              </p:nvPicPr>
              <p:blipFill>
                <a:blip r:embed="rId76" cstate="print"/>
                <a:srcRect/>
                <a:stretch>
                  <a:fillRect/>
                </a:stretch>
              </p:blipFill>
              <p:spPr bwMode="auto">
                <a:xfrm>
                  <a:off x="5674" y="3340"/>
                  <a:ext cx="94" cy="2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18" name="Picture 70" descr="Large confetti"/>
                <p:cNvPicPr>
                  <a:picLocks noChangeAspect="1" noChangeArrowheads="1"/>
                </p:cNvPicPr>
                <p:nvPr/>
              </p:nvPicPr>
              <p:blipFill>
                <a:blip r:embed="rId77" cstate="print"/>
                <a:srcRect/>
                <a:stretch>
                  <a:fillRect/>
                </a:stretch>
              </p:blipFill>
              <p:spPr bwMode="auto">
                <a:xfrm>
                  <a:off x="5674" y="3595"/>
                  <a:ext cx="94" cy="2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19" name="Picture 71" descr="Large confetti"/>
                <p:cNvPicPr>
                  <a:picLocks noChangeAspect="1" noChangeArrowheads="1"/>
                </p:cNvPicPr>
                <p:nvPr/>
              </p:nvPicPr>
              <p:blipFill>
                <a:blip r:embed="rId78" cstate="print"/>
                <a:srcRect/>
                <a:stretch>
                  <a:fillRect/>
                </a:stretch>
              </p:blipFill>
              <p:spPr bwMode="auto">
                <a:xfrm>
                  <a:off x="5674" y="3865"/>
                  <a:ext cx="94" cy="2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20" name="Picture 72" descr="Large confetti"/>
                <p:cNvPicPr>
                  <a:picLocks noChangeAspect="1" noChangeArrowheads="1"/>
                </p:cNvPicPr>
                <p:nvPr/>
              </p:nvPicPr>
              <p:blipFill>
                <a:blip r:embed="rId79" cstate="print"/>
                <a:srcRect/>
                <a:stretch>
                  <a:fillRect/>
                </a:stretch>
              </p:blipFill>
              <p:spPr bwMode="auto">
                <a:xfrm>
                  <a:off x="5367" y="3810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21" name="Picture 73" descr="Large confetti"/>
                <p:cNvPicPr>
                  <a:picLocks noChangeAspect="1" noChangeArrowheads="1"/>
                </p:cNvPicPr>
                <p:nvPr/>
              </p:nvPicPr>
              <p:blipFill>
                <a:blip r:embed="rId80" cstate="print"/>
                <a:srcRect/>
                <a:stretch>
                  <a:fillRect/>
                </a:stretch>
              </p:blipFill>
              <p:spPr bwMode="auto">
                <a:xfrm>
                  <a:off x="5373" y="3600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22" name="Picture 74" descr="Large confetti"/>
                <p:cNvPicPr>
                  <a:picLocks noChangeAspect="1" noChangeArrowheads="1"/>
                </p:cNvPicPr>
                <p:nvPr/>
              </p:nvPicPr>
              <p:blipFill>
                <a:blip r:embed="rId81" cstate="print"/>
                <a:srcRect/>
                <a:stretch>
                  <a:fillRect/>
                </a:stretch>
              </p:blipFill>
              <p:spPr bwMode="auto">
                <a:xfrm>
                  <a:off x="4941" y="3792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23" name="Picture 75" descr="Large confetti"/>
                <p:cNvPicPr>
                  <a:picLocks noChangeAspect="1" noChangeArrowheads="1"/>
                </p:cNvPicPr>
                <p:nvPr/>
              </p:nvPicPr>
              <p:blipFill>
                <a:blip r:embed="rId82" cstate="print"/>
                <a:srcRect/>
                <a:stretch>
                  <a:fillRect/>
                </a:stretch>
              </p:blipFill>
              <p:spPr bwMode="auto">
                <a:xfrm>
                  <a:off x="5377" y="3827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24" name="Picture 76" descr="Large confetti"/>
                <p:cNvPicPr>
                  <a:picLocks noChangeAspect="1" noChangeArrowheads="1"/>
                </p:cNvPicPr>
                <p:nvPr/>
              </p:nvPicPr>
              <p:blipFill>
                <a:blip r:embed="rId83" cstate="print"/>
                <a:srcRect/>
                <a:stretch>
                  <a:fillRect/>
                </a:stretch>
              </p:blipFill>
              <p:spPr bwMode="auto">
                <a:xfrm>
                  <a:off x="5143" y="3689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25" name="Picture 77" descr="Large confetti"/>
                <p:cNvPicPr>
                  <a:picLocks noChangeAspect="1" noChangeArrowheads="1"/>
                </p:cNvPicPr>
                <p:nvPr/>
              </p:nvPicPr>
              <p:blipFill>
                <a:blip r:embed="rId84" cstate="print"/>
                <a:srcRect/>
                <a:stretch>
                  <a:fillRect/>
                </a:stretch>
              </p:blipFill>
              <p:spPr bwMode="auto">
                <a:xfrm>
                  <a:off x="5512" y="3602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26" name="Picture 78" descr="Large confetti"/>
                <p:cNvPicPr>
                  <a:picLocks noChangeAspect="1" noChangeArrowheads="1"/>
                </p:cNvPicPr>
                <p:nvPr/>
              </p:nvPicPr>
              <p:blipFill>
                <a:blip r:embed="rId85" cstate="print"/>
                <a:srcRect/>
                <a:stretch>
                  <a:fillRect/>
                </a:stretch>
              </p:blipFill>
              <p:spPr bwMode="auto">
                <a:xfrm>
                  <a:off x="4955" y="3824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27" name="Picture 79" descr="Large confetti"/>
                <p:cNvPicPr>
                  <a:picLocks noChangeAspect="1" noChangeArrowheads="1"/>
                </p:cNvPicPr>
                <p:nvPr/>
              </p:nvPicPr>
              <p:blipFill>
                <a:blip r:embed="rId86" cstate="print"/>
                <a:srcRect/>
                <a:stretch>
                  <a:fillRect/>
                </a:stretch>
              </p:blipFill>
              <p:spPr bwMode="auto">
                <a:xfrm>
                  <a:off x="4719" y="3944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28" name="Picture 80" descr="Large confetti"/>
                <p:cNvPicPr>
                  <a:picLocks noChangeAspect="1" noChangeArrowheads="1"/>
                </p:cNvPicPr>
                <p:nvPr/>
              </p:nvPicPr>
              <p:blipFill>
                <a:blip r:embed="rId87" cstate="print"/>
                <a:srcRect/>
                <a:stretch>
                  <a:fillRect/>
                </a:stretch>
              </p:blipFill>
              <p:spPr bwMode="auto">
                <a:xfrm>
                  <a:off x="4815" y="3998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29" name="Picture 81" descr="Large confetti"/>
                <p:cNvPicPr>
                  <a:picLocks noChangeAspect="1" noChangeArrowheads="1"/>
                </p:cNvPicPr>
                <p:nvPr/>
              </p:nvPicPr>
              <p:blipFill>
                <a:blip r:embed="rId88" cstate="print"/>
                <a:srcRect/>
                <a:stretch>
                  <a:fillRect/>
                </a:stretch>
              </p:blipFill>
              <p:spPr bwMode="auto">
                <a:xfrm>
                  <a:off x="4929" y="3917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30" name="Picture 82" descr="Large confetti"/>
                <p:cNvPicPr>
                  <a:picLocks noChangeAspect="1" noChangeArrowheads="1"/>
                </p:cNvPicPr>
                <p:nvPr/>
              </p:nvPicPr>
              <p:blipFill>
                <a:blip r:embed="rId89" cstate="print"/>
                <a:srcRect/>
                <a:stretch>
                  <a:fillRect/>
                </a:stretch>
              </p:blipFill>
              <p:spPr bwMode="auto">
                <a:xfrm>
                  <a:off x="4983" y="4025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31" name="Picture 83" descr="Large confetti"/>
                <p:cNvPicPr>
                  <a:picLocks noChangeAspect="1" noChangeArrowheads="1"/>
                </p:cNvPicPr>
                <p:nvPr/>
              </p:nvPicPr>
              <p:blipFill>
                <a:blip r:embed="rId90" cstate="print"/>
                <a:srcRect/>
                <a:stretch>
                  <a:fillRect/>
                </a:stretch>
              </p:blipFill>
              <p:spPr bwMode="auto">
                <a:xfrm>
                  <a:off x="5130" y="4136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32" name="Picture 84" descr="Large confetti"/>
                <p:cNvPicPr>
                  <a:picLocks noChangeAspect="1" noChangeArrowheads="1"/>
                </p:cNvPicPr>
                <p:nvPr/>
              </p:nvPicPr>
              <p:blipFill>
                <a:blip r:embed="rId91" cstate="print"/>
                <a:srcRect/>
                <a:stretch>
                  <a:fillRect/>
                </a:stretch>
              </p:blipFill>
              <p:spPr bwMode="auto">
                <a:xfrm>
                  <a:off x="4932" y="4139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33" name="Picture 85" descr="Large confetti"/>
                <p:cNvPicPr>
                  <a:picLocks noChangeAspect="1" noChangeArrowheads="1"/>
                </p:cNvPicPr>
                <p:nvPr/>
              </p:nvPicPr>
              <p:blipFill>
                <a:blip r:embed="rId92" cstate="print"/>
                <a:srcRect/>
                <a:stretch>
                  <a:fillRect/>
                </a:stretch>
              </p:blipFill>
              <p:spPr bwMode="auto">
                <a:xfrm>
                  <a:off x="5160" y="3956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34" name="Picture 86" descr="Large confetti"/>
                <p:cNvPicPr>
                  <a:picLocks noChangeAspect="1" noChangeArrowheads="1"/>
                </p:cNvPicPr>
                <p:nvPr/>
              </p:nvPicPr>
              <p:blipFill>
                <a:blip r:embed="rId93" cstate="print"/>
                <a:srcRect/>
                <a:stretch>
                  <a:fillRect/>
                </a:stretch>
              </p:blipFill>
              <p:spPr bwMode="auto">
                <a:xfrm>
                  <a:off x="5133" y="3866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35" name="Picture 87" descr="Large confetti"/>
                <p:cNvPicPr>
                  <a:picLocks noChangeAspect="1" noChangeArrowheads="1"/>
                </p:cNvPicPr>
                <p:nvPr/>
              </p:nvPicPr>
              <p:blipFill>
                <a:blip r:embed="rId94" cstate="print"/>
                <a:srcRect/>
                <a:stretch>
                  <a:fillRect/>
                </a:stretch>
              </p:blipFill>
              <p:spPr bwMode="auto">
                <a:xfrm>
                  <a:off x="5316" y="4037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36" name="Picture 88" descr="Large confetti"/>
                <p:cNvPicPr>
                  <a:picLocks noChangeAspect="1" noChangeArrowheads="1"/>
                </p:cNvPicPr>
                <p:nvPr/>
              </p:nvPicPr>
              <p:blipFill>
                <a:blip r:embed="rId95" cstate="print"/>
                <a:srcRect/>
                <a:stretch>
                  <a:fillRect/>
                </a:stretch>
              </p:blipFill>
              <p:spPr bwMode="auto">
                <a:xfrm>
                  <a:off x="5487" y="4067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37" name="Picture 89" descr="Large confetti"/>
                <p:cNvPicPr>
                  <a:picLocks noChangeAspect="1" noChangeArrowheads="1"/>
                </p:cNvPicPr>
                <p:nvPr/>
              </p:nvPicPr>
              <p:blipFill>
                <a:blip r:embed="rId96" cstate="print"/>
                <a:srcRect/>
                <a:stretch>
                  <a:fillRect/>
                </a:stretch>
              </p:blipFill>
              <p:spPr bwMode="auto">
                <a:xfrm>
                  <a:off x="5496" y="4136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38" name="Picture 90" descr="Large confetti"/>
                <p:cNvPicPr>
                  <a:picLocks noChangeAspect="1" noChangeArrowheads="1"/>
                </p:cNvPicPr>
                <p:nvPr/>
              </p:nvPicPr>
              <p:blipFill>
                <a:blip r:embed="rId97" cstate="print"/>
                <a:srcRect/>
                <a:stretch>
                  <a:fillRect/>
                </a:stretch>
              </p:blipFill>
              <p:spPr bwMode="auto">
                <a:xfrm>
                  <a:off x="5382" y="4145"/>
                  <a:ext cx="225" cy="1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39" name="Picture 91" descr="Large confetti"/>
                <p:cNvPicPr>
                  <a:picLocks noChangeAspect="1" noChangeArrowheads="1"/>
                </p:cNvPicPr>
                <p:nvPr/>
              </p:nvPicPr>
              <p:blipFill>
                <a:blip r:embed="rId98" cstate="print"/>
                <a:srcRect/>
                <a:stretch>
                  <a:fillRect/>
                </a:stretch>
              </p:blipFill>
              <p:spPr bwMode="auto">
                <a:xfrm>
                  <a:off x="4958" y="4273"/>
                  <a:ext cx="131" cy="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40" name="Picture 92" descr="Large confetti"/>
                <p:cNvPicPr>
                  <a:picLocks noChangeAspect="1" noChangeArrowheads="1"/>
                </p:cNvPicPr>
                <p:nvPr/>
              </p:nvPicPr>
              <p:blipFill>
                <a:blip r:embed="rId99" cstate="print"/>
                <a:srcRect/>
                <a:stretch>
                  <a:fillRect/>
                </a:stretch>
              </p:blipFill>
              <p:spPr bwMode="auto">
                <a:xfrm>
                  <a:off x="5114" y="4273"/>
                  <a:ext cx="131" cy="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41" name="Picture 93" descr="Large confetti"/>
                <p:cNvPicPr>
                  <a:picLocks noChangeAspect="1" noChangeArrowheads="1"/>
                </p:cNvPicPr>
                <p:nvPr/>
              </p:nvPicPr>
              <p:blipFill>
                <a:blip r:embed="rId100" cstate="print"/>
                <a:srcRect/>
                <a:stretch>
                  <a:fillRect/>
                </a:stretch>
              </p:blipFill>
              <p:spPr bwMode="auto">
                <a:xfrm>
                  <a:off x="5330" y="4273"/>
                  <a:ext cx="131" cy="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42" name="Picture 94" descr="Large confetti"/>
                <p:cNvPicPr>
                  <a:picLocks noChangeAspect="1" noChangeArrowheads="1"/>
                </p:cNvPicPr>
                <p:nvPr/>
              </p:nvPicPr>
              <p:blipFill>
                <a:blip r:embed="rId101" cstate="print"/>
                <a:srcRect/>
                <a:stretch>
                  <a:fillRect/>
                </a:stretch>
              </p:blipFill>
              <p:spPr bwMode="auto">
                <a:xfrm>
                  <a:off x="5435" y="4264"/>
                  <a:ext cx="131" cy="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43" name="Picture 95" descr="Large confetti"/>
                <p:cNvPicPr>
                  <a:picLocks noChangeAspect="1" noChangeArrowheads="1"/>
                </p:cNvPicPr>
                <p:nvPr/>
              </p:nvPicPr>
              <p:blipFill>
                <a:blip r:embed="rId102" cstate="print"/>
                <a:srcRect/>
                <a:stretch>
                  <a:fillRect/>
                </a:stretch>
              </p:blipFill>
              <p:spPr bwMode="auto">
                <a:xfrm>
                  <a:off x="5486" y="4273"/>
                  <a:ext cx="131" cy="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44" name="Picture 96" descr="Large confetti"/>
                <p:cNvPicPr>
                  <a:picLocks noChangeAspect="1" noChangeArrowheads="1"/>
                </p:cNvPicPr>
                <p:nvPr/>
              </p:nvPicPr>
              <p:blipFill>
                <a:blip r:embed="rId103" cstate="print"/>
                <a:srcRect/>
                <a:stretch>
                  <a:fillRect/>
                </a:stretch>
              </p:blipFill>
              <p:spPr bwMode="auto">
                <a:xfrm>
                  <a:off x="4774" y="3892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45" name="Picture 97" descr="Large confetti"/>
                <p:cNvPicPr>
                  <a:picLocks noChangeAspect="1" noChangeArrowheads="1"/>
                </p:cNvPicPr>
                <p:nvPr/>
              </p:nvPicPr>
              <p:blipFill>
                <a:blip r:embed="rId104" cstate="print"/>
                <a:srcRect/>
                <a:stretch>
                  <a:fillRect/>
                </a:stretch>
              </p:blipFill>
              <p:spPr bwMode="auto">
                <a:xfrm>
                  <a:off x="4906" y="4048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46" name="Picture 98" descr="Large confetti"/>
                <p:cNvPicPr>
                  <a:picLocks noChangeAspect="1" noChangeArrowheads="1"/>
                </p:cNvPicPr>
                <p:nvPr/>
              </p:nvPicPr>
              <p:blipFill>
                <a:blip r:embed="rId105" cstate="print"/>
                <a:srcRect/>
                <a:stretch>
                  <a:fillRect/>
                </a:stretch>
              </p:blipFill>
              <p:spPr bwMode="auto">
                <a:xfrm>
                  <a:off x="5155" y="3907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47" name="Picture 99" descr="Large confetti"/>
                <p:cNvPicPr>
                  <a:picLocks noChangeAspect="1" noChangeArrowheads="1"/>
                </p:cNvPicPr>
                <p:nvPr/>
              </p:nvPicPr>
              <p:blipFill>
                <a:blip r:embed="rId106" cstate="print"/>
                <a:srcRect/>
                <a:stretch>
                  <a:fillRect/>
                </a:stretch>
              </p:blipFill>
              <p:spPr bwMode="auto">
                <a:xfrm>
                  <a:off x="5344" y="4012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48" name="Picture 100" descr="Large confetti"/>
                <p:cNvPicPr>
                  <a:picLocks noChangeAspect="1" noChangeArrowheads="1"/>
                </p:cNvPicPr>
                <p:nvPr/>
              </p:nvPicPr>
              <p:blipFill>
                <a:blip r:embed="rId107" cstate="print"/>
                <a:srcRect/>
                <a:stretch>
                  <a:fillRect/>
                </a:stretch>
              </p:blipFill>
              <p:spPr bwMode="auto">
                <a:xfrm>
                  <a:off x="5527" y="4100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49" name="Picture 101" descr="Large confetti"/>
                <p:cNvPicPr>
                  <a:picLocks noChangeAspect="1" noChangeArrowheads="1"/>
                </p:cNvPicPr>
                <p:nvPr/>
              </p:nvPicPr>
              <p:blipFill>
                <a:blip r:embed="rId108" cstate="print"/>
                <a:srcRect/>
                <a:stretch>
                  <a:fillRect/>
                </a:stretch>
              </p:blipFill>
              <p:spPr bwMode="auto">
                <a:xfrm>
                  <a:off x="5359" y="4109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50" name="Picture 102" descr="Large confetti"/>
                <p:cNvPicPr>
                  <a:picLocks noChangeAspect="1" noChangeArrowheads="1"/>
                </p:cNvPicPr>
                <p:nvPr/>
              </p:nvPicPr>
              <p:blipFill>
                <a:blip r:embed="rId109" cstate="print"/>
                <a:srcRect/>
                <a:stretch>
                  <a:fillRect/>
                </a:stretch>
              </p:blipFill>
              <p:spPr bwMode="auto">
                <a:xfrm>
                  <a:off x="5119" y="4109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51" name="Picture 103" descr="Large confetti"/>
                <p:cNvPicPr>
                  <a:picLocks noChangeAspect="1" noChangeArrowheads="1"/>
                </p:cNvPicPr>
                <p:nvPr/>
              </p:nvPicPr>
              <p:blipFill>
                <a:blip r:embed="rId110" cstate="print"/>
                <a:srcRect/>
                <a:stretch>
                  <a:fillRect/>
                </a:stretch>
              </p:blipFill>
              <p:spPr bwMode="auto">
                <a:xfrm>
                  <a:off x="4825" y="4109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752" name="Picture 104" descr="Large confetti"/>
                <p:cNvPicPr>
                  <a:picLocks noChangeAspect="1" noChangeArrowheads="1"/>
                </p:cNvPicPr>
                <p:nvPr/>
              </p:nvPicPr>
              <p:blipFill>
                <a:blip r:embed="rId111" cstate="print"/>
                <a:srcRect/>
                <a:stretch>
                  <a:fillRect/>
                </a:stretch>
              </p:blipFill>
              <p:spPr bwMode="auto">
                <a:xfrm>
                  <a:off x="5584" y="3737"/>
                  <a:ext cx="185" cy="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pic>
            <p:nvPicPr>
              <p:cNvPr id="27753" name="Picture 105" descr="Large confetti"/>
              <p:cNvPicPr>
                <a:picLocks noChangeAspect="1" noChangeArrowheads="1"/>
              </p:cNvPicPr>
              <p:nvPr/>
            </p:nvPicPr>
            <p:blipFill>
              <a:blip r:embed="rId112" cstate="print"/>
              <a:srcRect/>
              <a:stretch>
                <a:fillRect/>
              </a:stretch>
            </p:blipFill>
            <p:spPr bwMode="auto">
              <a:xfrm>
                <a:off x="5535" y="3834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54" name="Picture 106" descr="Large confetti"/>
              <p:cNvPicPr>
                <a:picLocks noChangeAspect="1" noChangeArrowheads="1"/>
              </p:cNvPicPr>
              <p:nvPr/>
            </p:nvPicPr>
            <p:blipFill>
              <a:blip r:embed="rId113" cstate="print"/>
              <a:srcRect/>
              <a:stretch>
                <a:fillRect/>
              </a:stretch>
            </p:blipFill>
            <p:spPr bwMode="auto">
              <a:xfrm>
                <a:off x="5425" y="3747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27755" name="Rectangle 107"/>
            <p:cNvSpPr>
              <a:spLocks noChangeArrowheads="1"/>
            </p:cNvSpPr>
            <p:nvPr userDrawn="1"/>
          </p:nvSpPr>
          <p:spPr bwMode="white">
            <a:xfrm>
              <a:off x="0" y="0"/>
              <a:ext cx="5760" cy="179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756" name="Group 108"/>
            <p:cNvGrpSpPr>
              <a:grpSpLocks/>
            </p:cNvGrpSpPr>
            <p:nvPr userDrawn="1"/>
          </p:nvGrpSpPr>
          <p:grpSpPr bwMode="auto">
            <a:xfrm>
              <a:off x="0" y="3077"/>
              <a:ext cx="1199" cy="1247"/>
              <a:chOff x="0" y="3077"/>
              <a:chExt cx="1199" cy="1247"/>
            </a:xfrm>
          </p:grpSpPr>
          <p:sp>
            <p:nvSpPr>
              <p:cNvPr id="27757" name="Freeform 109"/>
              <p:cNvSpPr>
                <a:spLocks/>
              </p:cNvSpPr>
              <p:nvPr userDrawn="1"/>
            </p:nvSpPr>
            <p:spPr bwMode="auto">
              <a:xfrm>
                <a:off x="870" y="4205"/>
                <a:ext cx="201" cy="111"/>
              </a:xfrm>
              <a:custGeom>
                <a:avLst/>
                <a:gdLst/>
                <a:ahLst/>
                <a:cxnLst>
                  <a:cxn ang="0">
                    <a:pos x="0" y="111"/>
                  </a:cxn>
                  <a:cxn ang="0">
                    <a:pos x="36" y="90"/>
                  </a:cxn>
                  <a:cxn ang="0">
                    <a:pos x="45" y="45"/>
                  </a:cxn>
                  <a:cxn ang="0">
                    <a:pos x="33" y="6"/>
                  </a:cxn>
                  <a:cxn ang="0">
                    <a:pos x="51" y="0"/>
                  </a:cxn>
                  <a:cxn ang="0">
                    <a:pos x="57" y="30"/>
                  </a:cxn>
                  <a:cxn ang="0">
                    <a:pos x="60" y="51"/>
                  </a:cxn>
                  <a:cxn ang="0">
                    <a:pos x="117" y="15"/>
                  </a:cxn>
                  <a:cxn ang="0">
                    <a:pos x="168" y="6"/>
                  </a:cxn>
                  <a:cxn ang="0">
                    <a:pos x="201" y="3"/>
                  </a:cxn>
                  <a:cxn ang="0">
                    <a:pos x="192" y="21"/>
                  </a:cxn>
                  <a:cxn ang="0">
                    <a:pos x="147" y="27"/>
                  </a:cxn>
                  <a:cxn ang="0">
                    <a:pos x="78" y="60"/>
                  </a:cxn>
                  <a:cxn ang="0">
                    <a:pos x="42" y="96"/>
                  </a:cxn>
                  <a:cxn ang="0">
                    <a:pos x="30" y="111"/>
                  </a:cxn>
                  <a:cxn ang="0">
                    <a:pos x="0" y="111"/>
                  </a:cxn>
                </a:cxnLst>
                <a:rect l="0" t="0" r="r" b="b"/>
                <a:pathLst>
                  <a:path w="201" h="111">
                    <a:moveTo>
                      <a:pt x="0" y="111"/>
                    </a:moveTo>
                    <a:lnTo>
                      <a:pt x="36" y="90"/>
                    </a:lnTo>
                    <a:lnTo>
                      <a:pt x="45" y="45"/>
                    </a:lnTo>
                    <a:lnTo>
                      <a:pt x="33" y="6"/>
                    </a:lnTo>
                    <a:lnTo>
                      <a:pt x="51" y="0"/>
                    </a:lnTo>
                    <a:lnTo>
                      <a:pt x="57" y="30"/>
                    </a:lnTo>
                    <a:lnTo>
                      <a:pt x="60" y="51"/>
                    </a:lnTo>
                    <a:lnTo>
                      <a:pt x="117" y="15"/>
                    </a:lnTo>
                    <a:lnTo>
                      <a:pt x="168" y="6"/>
                    </a:lnTo>
                    <a:lnTo>
                      <a:pt x="201" y="3"/>
                    </a:lnTo>
                    <a:lnTo>
                      <a:pt x="192" y="21"/>
                    </a:lnTo>
                    <a:lnTo>
                      <a:pt x="147" y="27"/>
                    </a:lnTo>
                    <a:lnTo>
                      <a:pt x="78" y="60"/>
                    </a:lnTo>
                    <a:lnTo>
                      <a:pt x="42" y="96"/>
                    </a:lnTo>
                    <a:lnTo>
                      <a:pt x="30" y="111"/>
                    </a:lnTo>
                    <a:lnTo>
                      <a:pt x="0" y="111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58" name="Freeform 110"/>
              <p:cNvSpPr>
                <a:spLocks/>
              </p:cNvSpPr>
              <p:nvPr userDrawn="1"/>
            </p:nvSpPr>
            <p:spPr bwMode="auto">
              <a:xfrm>
                <a:off x="227" y="4073"/>
                <a:ext cx="148" cy="234"/>
              </a:xfrm>
              <a:custGeom>
                <a:avLst/>
                <a:gdLst/>
                <a:ahLst/>
                <a:cxnLst>
                  <a:cxn ang="0">
                    <a:pos x="82" y="6"/>
                  </a:cxn>
                  <a:cxn ang="0">
                    <a:pos x="99" y="26"/>
                  </a:cxn>
                  <a:cxn ang="0">
                    <a:pos x="117" y="53"/>
                  </a:cxn>
                  <a:cxn ang="0">
                    <a:pos x="121" y="71"/>
                  </a:cxn>
                  <a:cxn ang="0">
                    <a:pos x="118" y="93"/>
                  </a:cxn>
                  <a:cxn ang="0">
                    <a:pos x="102" y="105"/>
                  </a:cxn>
                  <a:cxn ang="0">
                    <a:pos x="84" y="129"/>
                  </a:cxn>
                  <a:cxn ang="0">
                    <a:pos x="82" y="147"/>
                  </a:cxn>
                  <a:cxn ang="0">
                    <a:pos x="78" y="162"/>
                  </a:cxn>
                  <a:cxn ang="0">
                    <a:pos x="67" y="173"/>
                  </a:cxn>
                  <a:cxn ang="0">
                    <a:pos x="54" y="180"/>
                  </a:cxn>
                  <a:cxn ang="0">
                    <a:pos x="43" y="194"/>
                  </a:cxn>
                  <a:cxn ang="0">
                    <a:pos x="21" y="212"/>
                  </a:cxn>
                  <a:cxn ang="0">
                    <a:pos x="0" y="234"/>
                  </a:cxn>
                  <a:cxn ang="0">
                    <a:pos x="33" y="234"/>
                  </a:cxn>
                  <a:cxn ang="0">
                    <a:pos x="55" y="212"/>
                  </a:cxn>
                  <a:cxn ang="0">
                    <a:pos x="79" y="194"/>
                  </a:cxn>
                  <a:cxn ang="0">
                    <a:pos x="94" y="185"/>
                  </a:cxn>
                  <a:cxn ang="0">
                    <a:pos x="106" y="167"/>
                  </a:cxn>
                  <a:cxn ang="0">
                    <a:pos x="106" y="141"/>
                  </a:cxn>
                  <a:cxn ang="0">
                    <a:pos x="121" y="128"/>
                  </a:cxn>
                  <a:cxn ang="0">
                    <a:pos x="141" y="111"/>
                  </a:cxn>
                  <a:cxn ang="0">
                    <a:pos x="148" y="89"/>
                  </a:cxn>
                  <a:cxn ang="0">
                    <a:pos x="142" y="60"/>
                  </a:cxn>
                  <a:cxn ang="0">
                    <a:pos x="138" y="41"/>
                  </a:cxn>
                  <a:cxn ang="0">
                    <a:pos x="129" y="21"/>
                  </a:cxn>
                  <a:cxn ang="0">
                    <a:pos x="111" y="8"/>
                  </a:cxn>
                  <a:cxn ang="0">
                    <a:pos x="97" y="0"/>
                  </a:cxn>
                  <a:cxn ang="0">
                    <a:pos x="82" y="6"/>
                  </a:cxn>
                </a:cxnLst>
                <a:rect l="0" t="0" r="r" b="b"/>
                <a:pathLst>
                  <a:path w="148" h="234">
                    <a:moveTo>
                      <a:pt x="82" y="6"/>
                    </a:moveTo>
                    <a:lnTo>
                      <a:pt x="99" y="26"/>
                    </a:lnTo>
                    <a:lnTo>
                      <a:pt x="117" y="53"/>
                    </a:lnTo>
                    <a:lnTo>
                      <a:pt x="121" y="71"/>
                    </a:lnTo>
                    <a:lnTo>
                      <a:pt x="118" y="93"/>
                    </a:lnTo>
                    <a:lnTo>
                      <a:pt x="102" y="105"/>
                    </a:lnTo>
                    <a:lnTo>
                      <a:pt x="84" y="129"/>
                    </a:lnTo>
                    <a:lnTo>
                      <a:pt x="82" y="147"/>
                    </a:lnTo>
                    <a:lnTo>
                      <a:pt x="78" y="162"/>
                    </a:lnTo>
                    <a:lnTo>
                      <a:pt x="67" y="173"/>
                    </a:lnTo>
                    <a:lnTo>
                      <a:pt x="54" y="180"/>
                    </a:lnTo>
                    <a:lnTo>
                      <a:pt x="43" y="194"/>
                    </a:lnTo>
                    <a:lnTo>
                      <a:pt x="21" y="212"/>
                    </a:lnTo>
                    <a:lnTo>
                      <a:pt x="0" y="234"/>
                    </a:lnTo>
                    <a:lnTo>
                      <a:pt x="33" y="234"/>
                    </a:lnTo>
                    <a:lnTo>
                      <a:pt x="55" y="212"/>
                    </a:lnTo>
                    <a:lnTo>
                      <a:pt x="79" y="194"/>
                    </a:lnTo>
                    <a:lnTo>
                      <a:pt x="94" y="185"/>
                    </a:lnTo>
                    <a:lnTo>
                      <a:pt x="106" y="167"/>
                    </a:lnTo>
                    <a:lnTo>
                      <a:pt x="106" y="141"/>
                    </a:lnTo>
                    <a:lnTo>
                      <a:pt x="121" y="128"/>
                    </a:lnTo>
                    <a:lnTo>
                      <a:pt x="141" y="111"/>
                    </a:lnTo>
                    <a:lnTo>
                      <a:pt x="148" y="89"/>
                    </a:lnTo>
                    <a:lnTo>
                      <a:pt x="142" y="60"/>
                    </a:lnTo>
                    <a:lnTo>
                      <a:pt x="138" y="41"/>
                    </a:lnTo>
                    <a:lnTo>
                      <a:pt x="129" y="21"/>
                    </a:lnTo>
                    <a:lnTo>
                      <a:pt x="111" y="8"/>
                    </a:lnTo>
                    <a:lnTo>
                      <a:pt x="97" y="0"/>
                    </a:lnTo>
                    <a:lnTo>
                      <a:pt x="82" y="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59" name="Freeform 111"/>
              <p:cNvSpPr>
                <a:spLocks/>
              </p:cNvSpPr>
              <p:nvPr userDrawn="1"/>
            </p:nvSpPr>
            <p:spPr bwMode="auto">
              <a:xfrm>
                <a:off x="9" y="3278"/>
                <a:ext cx="474" cy="922"/>
              </a:xfrm>
              <a:custGeom>
                <a:avLst/>
                <a:gdLst/>
                <a:ahLst/>
                <a:cxnLst>
                  <a:cxn ang="0">
                    <a:pos x="321" y="783"/>
                  </a:cxn>
                  <a:cxn ang="0">
                    <a:pos x="321" y="681"/>
                  </a:cxn>
                  <a:cxn ang="0">
                    <a:pos x="336" y="597"/>
                  </a:cxn>
                  <a:cxn ang="0">
                    <a:pos x="387" y="579"/>
                  </a:cxn>
                  <a:cxn ang="0">
                    <a:pos x="300" y="612"/>
                  </a:cxn>
                  <a:cxn ang="0">
                    <a:pos x="252" y="543"/>
                  </a:cxn>
                  <a:cxn ang="0">
                    <a:pos x="300" y="450"/>
                  </a:cxn>
                  <a:cxn ang="0">
                    <a:pos x="432" y="402"/>
                  </a:cxn>
                  <a:cxn ang="0">
                    <a:pos x="453" y="336"/>
                  </a:cxn>
                  <a:cxn ang="0">
                    <a:pos x="405" y="399"/>
                  </a:cxn>
                  <a:cxn ang="0">
                    <a:pos x="378" y="345"/>
                  </a:cxn>
                  <a:cxn ang="0">
                    <a:pos x="387" y="408"/>
                  </a:cxn>
                  <a:cxn ang="0">
                    <a:pos x="273" y="453"/>
                  </a:cxn>
                  <a:cxn ang="0">
                    <a:pos x="201" y="447"/>
                  </a:cxn>
                  <a:cxn ang="0">
                    <a:pos x="93" y="324"/>
                  </a:cxn>
                  <a:cxn ang="0">
                    <a:pos x="57" y="180"/>
                  </a:cxn>
                  <a:cxn ang="0">
                    <a:pos x="144" y="147"/>
                  </a:cxn>
                  <a:cxn ang="0">
                    <a:pos x="156" y="129"/>
                  </a:cxn>
                  <a:cxn ang="0">
                    <a:pos x="54" y="162"/>
                  </a:cxn>
                  <a:cxn ang="0">
                    <a:pos x="78" y="57"/>
                  </a:cxn>
                  <a:cxn ang="0">
                    <a:pos x="87" y="21"/>
                  </a:cxn>
                  <a:cxn ang="0">
                    <a:pos x="63" y="57"/>
                  </a:cxn>
                  <a:cxn ang="0">
                    <a:pos x="36" y="150"/>
                  </a:cxn>
                  <a:cxn ang="0">
                    <a:pos x="3" y="132"/>
                  </a:cxn>
                  <a:cxn ang="0">
                    <a:pos x="39" y="243"/>
                  </a:cxn>
                  <a:cxn ang="0">
                    <a:pos x="72" y="312"/>
                  </a:cxn>
                  <a:cxn ang="0">
                    <a:pos x="150" y="429"/>
                  </a:cxn>
                  <a:cxn ang="0">
                    <a:pos x="225" y="534"/>
                  </a:cxn>
                  <a:cxn ang="0">
                    <a:pos x="156" y="537"/>
                  </a:cxn>
                  <a:cxn ang="0">
                    <a:pos x="189" y="552"/>
                  </a:cxn>
                  <a:cxn ang="0">
                    <a:pos x="261" y="588"/>
                  </a:cxn>
                  <a:cxn ang="0">
                    <a:pos x="306" y="681"/>
                  </a:cxn>
                  <a:cxn ang="0">
                    <a:pos x="303" y="783"/>
                  </a:cxn>
                  <a:cxn ang="0">
                    <a:pos x="186" y="786"/>
                  </a:cxn>
                  <a:cxn ang="0">
                    <a:pos x="87" y="792"/>
                  </a:cxn>
                  <a:cxn ang="0">
                    <a:pos x="33" y="837"/>
                  </a:cxn>
                  <a:cxn ang="0">
                    <a:pos x="93" y="804"/>
                  </a:cxn>
                  <a:cxn ang="0">
                    <a:pos x="126" y="858"/>
                  </a:cxn>
                  <a:cxn ang="0">
                    <a:pos x="156" y="900"/>
                  </a:cxn>
                  <a:cxn ang="0">
                    <a:pos x="165" y="831"/>
                  </a:cxn>
                  <a:cxn ang="0">
                    <a:pos x="210" y="792"/>
                  </a:cxn>
                  <a:cxn ang="0">
                    <a:pos x="309" y="810"/>
                  </a:cxn>
                  <a:cxn ang="0">
                    <a:pos x="360" y="873"/>
                  </a:cxn>
                </a:cxnLst>
                <a:rect l="0" t="0" r="r" b="b"/>
                <a:pathLst>
                  <a:path w="474" h="922">
                    <a:moveTo>
                      <a:pt x="339" y="819"/>
                    </a:moveTo>
                    <a:cubicBezTo>
                      <a:pt x="332" y="804"/>
                      <a:pt x="323" y="797"/>
                      <a:pt x="321" y="783"/>
                    </a:cubicBezTo>
                    <a:cubicBezTo>
                      <a:pt x="319" y="769"/>
                      <a:pt x="324" y="749"/>
                      <a:pt x="324" y="732"/>
                    </a:cubicBezTo>
                    <a:cubicBezTo>
                      <a:pt x="324" y="715"/>
                      <a:pt x="324" y="699"/>
                      <a:pt x="321" y="681"/>
                    </a:cubicBezTo>
                    <a:cubicBezTo>
                      <a:pt x="318" y="663"/>
                      <a:pt x="304" y="638"/>
                      <a:pt x="306" y="624"/>
                    </a:cubicBezTo>
                    <a:cubicBezTo>
                      <a:pt x="308" y="610"/>
                      <a:pt x="322" y="602"/>
                      <a:pt x="336" y="597"/>
                    </a:cubicBezTo>
                    <a:cubicBezTo>
                      <a:pt x="350" y="592"/>
                      <a:pt x="382" y="600"/>
                      <a:pt x="390" y="597"/>
                    </a:cubicBezTo>
                    <a:cubicBezTo>
                      <a:pt x="398" y="594"/>
                      <a:pt x="397" y="582"/>
                      <a:pt x="387" y="579"/>
                    </a:cubicBezTo>
                    <a:cubicBezTo>
                      <a:pt x="377" y="576"/>
                      <a:pt x="344" y="577"/>
                      <a:pt x="330" y="582"/>
                    </a:cubicBezTo>
                    <a:cubicBezTo>
                      <a:pt x="316" y="587"/>
                      <a:pt x="308" y="611"/>
                      <a:pt x="300" y="612"/>
                    </a:cubicBezTo>
                    <a:cubicBezTo>
                      <a:pt x="292" y="613"/>
                      <a:pt x="287" y="599"/>
                      <a:pt x="279" y="588"/>
                    </a:cubicBezTo>
                    <a:cubicBezTo>
                      <a:pt x="271" y="577"/>
                      <a:pt x="255" y="559"/>
                      <a:pt x="252" y="543"/>
                    </a:cubicBezTo>
                    <a:cubicBezTo>
                      <a:pt x="249" y="527"/>
                      <a:pt x="253" y="507"/>
                      <a:pt x="261" y="492"/>
                    </a:cubicBezTo>
                    <a:cubicBezTo>
                      <a:pt x="269" y="477"/>
                      <a:pt x="281" y="462"/>
                      <a:pt x="300" y="450"/>
                    </a:cubicBezTo>
                    <a:cubicBezTo>
                      <a:pt x="319" y="438"/>
                      <a:pt x="353" y="428"/>
                      <a:pt x="375" y="420"/>
                    </a:cubicBezTo>
                    <a:cubicBezTo>
                      <a:pt x="397" y="412"/>
                      <a:pt x="416" y="416"/>
                      <a:pt x="432" y="402"/>
                    </a:cubicBezTo>
                    <a:cubicBezTo>
                      <a:pt x="448" y="388"/>
                      <a:pt x="468" y="344"/>
                      <a:pt x="471" y="333"/>
                    </a:cubicBezTo>
                    <a:cubicBezTo>
                      <a:pt x="474" y="322"/>
                      <a:pt x="460" y="327"/>
                      <a:pt x="453" y="336"/>
                    </a:cubicBezTo>
                    <a:cubicBezTo>
                      <a:pt x="446" y="345"/>
                      <a:pt x="434" y="376"/>
                      <a:pt x="426" y="387"/>
                    </a:cubicBezTo>
                    <a:cubicBezTo>
                      <a:pt x="418" y="398"/>
                      <a:pt x="410" y="406"/>
                      <a:pt x="405" y="399"/>
                    </a:cubicBezTo>
                    <a:cubicBezTo>
                      <a:pt x="400" y="392"/>
                      <a:pt x="400" y="354"/>
                      <a:pt x="396" y="345"/>
                    </a:cubicBezTo>
                    <a:cubicBezTo>
                      <a:pt x="392" y="336"/>
                      <a:pt x="378" y="338"/>
                      <a:pt x="378" y="345"/>
                    </a:cubicBezTo>
                    <a:cubicBezTo>
                      <a:pt x="378" y="352"/>
                      <a:pt x="392" y="380"/>
                      <a:pt x="393" y="390"/>
                    </a:cubicBezTo>
                    <a:cubicBezTo>
                      <a:pt x="394" y="400"/>
                      <a:pt x="399" y="402"/>
                      <a:pt x="387" y="408"/>
                    </a:cubicBezTo>
                    <a:cubicBezTo>
                      <a:pt x="375" y="414"/>
                      <a:pt x="340" y="416"/>
                      <a:pt x="321" y="423"/>
                    </a:cubicBezTo>
                    <a:cubicBezTo>
                      <a:pt x="302" y="430"/>
                      <a:pt x="285" y="440"/>
                      <a:pt x="273" y="453"/>
                    </a:cubicBezTo>
                    <a:cubicBezTo>
                      <a:pt x="261" y="466"/>
                      <a:pt x="258" y="502"/>
                      <a:pt x="246" y="501"/>
                    </a:cubicBezTo>
                    <a:cubicBezTo>
                      <a:pt x="234" y="500"/>
                      <a:pt x="218" y="467"/>
                      <a:pt x="201" y="447"/>
                    </a:cubicBezTo>
                    <a:cubicBezTo>
                      <a:pt x="184" y="427"/>
                      <a:pt x="159" y="402"/>
                      <a:pt x="141" y="381"/>
                    </a:cubicBezTo>
                    <a:cubicBezTo>
                      <a:pt x="123" y="360"/>
                      <a:pt x="108" y="348"/>
                      <a:pt x="93" y="324"/>
                    </a:cubicBezTo>
                    <a:cubicBezTo>
                      <a:pt x="78" y="300"/>
                      <a:pt x="60" y="261"/>
                      <a:pt x="54" y="237"/>
                    </a:cubicBezTo>
                    <a:cubicBezTo>
                      <a:pt x="48" y="213"/>
                      <a:pt x="49" y="192"/>
                      <a:pt x="57" y="180"/>
                    </a:cubicBezTo>
                    <a:cubicBezTo>
                      <a:pt x="65" y="168"/>
                      <a:pt x="85" y="170"/>
                      <a:pt x="99" y="165"/>
                    </a:cubicBezTo>
                    <a:cubicBezTo>
                      <a:pt x="113" y="160"/>
                      <a:pt x="132" y="146"/>
                      <a:pt x="144" y="147"/>
                    </a:cubicBezTo>
                    <a:cubicBezTo>
                      <a:pt x="156" y="148"/>
                      <a:pt x="169" y="174"/>
                      <a:pt x="171" y="171"/>
                    </a:cubicBezTo>
                    <a:cubicBezTo>
                      <a:pt x="173" y="168"/>
                      <a:pt x="164" y="134"/>
                      <a:pt x="156" y="129"/>
                    </a:cubicBezTo>
                    <a:cubicBezTo>
                      <a:pt x="148" y="124"/>
                      <a:pt x="137" y="133"/>
                      <a:pt x="120" y="138"/>
                    </a:cubicBezTo>
                    <a:cubicBezTo>
                      <a:pt x="103" y="143"/>
                      <a:pt x="64" y="164"/>
                      <a:pt x="54" y="162"/>
                    </a:cubicBezTo>
                    <a:cubicBezTo>
                      <a:pt x="44" y="160"/>
                      <a:pt x="53" y="140"/>
                      <a:pt x="57" y="123"/>
                    </a:cubicBezTo>
                    <a:cubicBezTo>
                      <a:pt x="61" y="106"/>
                      <a:pt x="67" y="76"/>
                      <a:pt x="78" y="57"/>
                    </a:cubicBezTo>
                    <a:cubicBezTo>
                      <a:pt x="89" y="38"/>
                      <a:pt x="122" y="15"/>
                      <a:pt x="123" y="9"/>
                    </a:cubicBezTo>
                    <a:cubicBezTo>
                      <a:pt x="124" y="3"/>
                      <a:pt x="91" y="22"/>
                      <a:pt x="87" y="21"/>
                    </a:cubicBezTo>
                    <a:cubicBezTo>
                      <a:pt x="83" y="20"/>
                      <a:pt x="103" y="0"/>
                      <a:pt x="99" y="6"/>
                    </a:cubicBezTo>
                    <a:cubicBezTo>
                      <a:pt x="95" y="12"/>
                      <a:pt x="72" y="38"/>
                      <a:pt x="63" y="57"/>
                    </a:cubicBezTo>
                    <a:cubicBezTo>
                      <a:pt x="54" y="76"/>
                      <a:pt x="49" y="102"/>
                      <a:pt x="45" y="117"/>
                    </a:cubicBezTo>
                    <a:cubicBezTo>
                      <a:pt x="41" y="132"/>
                      <a:pt x="41" y="148"/>
                      <a:pt x="36" y="150"/>
                    </a:cubicBezTo>
                    <a:cubicBezTo>
                      <a:pt x="31" y="152"/>
                      <a:pt x="20" y="132"/>
                      <a:pt x="15" y="129"/>
                    </a:cubicBezTo>
                    <a:cubicBezTo>
                      <a:pt x="10" y="126"/>
                      <a:pt x="0" y="124"/>
                      <a:pt x="3" y="132"/>
                    </a:cubicBezTo>
                    <a:cubicBezTo>
                      <a:pt x="6" y="140"/>
                      <a:pt x="27" y="162"/>
                      <a:pt x="33" y="180"/>
                    </a:cubicBezTo>
                    <a:cubicBezTo>
                      <a:pt x="39" y="198"/>
                      <a:pt x="38" y="224"/>
                      <a:pt x="39" y="243"/>
                    </a:cubicBezTo>
                    <a:cubicBezTo>
                      <a:pt x="40" y="262"/>
                      <a:pt x="34" y="283"/>
                      <a:pt x="39" y="294"/>
                    </a:cubicBezTo>
                    <a:cubicBezTo>
                      <a:pt x="44" y="305"/>
                      <a:pt x="60" y="300"/>
                      <a:pt x="72" y="312"/>
                    </a:cubicBezTo>
                    <a:cubicBezTo>
                      <a:pt x="84" y="324"/>
                      <a:pt x="101" y="350"/>
                      <a:pt x="114" y="369"/>
                    </a:cubicBezTo>
                    <a:cubicBezTo>
                      <a:pt x="127" y="388"/>
                      <a:pt x="134" y="410"/>
                      <a:pt x="150" y="429"/>
                    </a:cubicBezTo>
                    <a:cubicBezTo>
                      <a:pt x="166" y="448"/>
                      <a:pt x="198" y="469"/>
                      <a:pt x="210" y="486"/>
                    </a:cubicBezTo>
                    <a:cubicBezTo>
                      <a:pt x="222" y="503"/>
                      <a:pt x="229" y="527"/>
                      <a:pt x="225" y="534"/>
                    </a:cubicBezTo>
                    <a:cubicBezTo>
                      <a:pt x="221" y="541"/>
                      <a:pt x="194" y="531"/>
                      <a:pt x="183" y="531"/>
                    </a:cubicBezTo>
                    <a:cubicBezTo>
                      <a:pt x="172" y="531"/>
                      <a:pt x="159" y="533"/>
                      <a:pt x="156" y="537"/>
                    </a:cubicBezTo>
                    <a:cubicBezTo>
                      <a:pt x="153" y="541"/>
                      <a:pt x="157" y="553"/>
                      <a:pt x="162" y="555"/>
                    </a:cubicBezTo>
                    <a:cubicBezTo>
                      <a:pt x="167" y="557"/>
                      <a:pt x="178" y="552"/>
                      <a:pt x="189" y="552"/>
                    </a:cubicBezTo>
                    <a:cubicBezTo>
                      <a:pt x="200" y="552"/>
                      <a:pt x="216" y="546"/>
                      <a:pt x="228" y="552"/>
                    </a:cubicBezTo>
                    <a:cubicBezTo>
                      <a:pt x="240" y="558"/>
                      <a:pt x="251" y="575"/>
                      <a:pt x="261" y="588"/>
                    </a:cubicBezTo>
                    <a:cubicBezTo>
                      <a:pt x="271" y="601"/>
                      <a:pt x="280" y="618"/>
                      <a:pt x="288" y="633"/>
                    </a:cubicBezTo>
                    <a:cubicBezTo>
                      <a:pt x="296" y="648"/>
                      <a:pt x="303" y="665"/>
                      <a:pt x="306" y="681"/>
                    </a:cubicBezTo>
                    <a:cubicBezTo>
                      <a:pt x="309" y="697"/>
                      <a:pt x="306" y="712"/>
                      <a:pt x="306" y="729"/>
                    </a:cubicBezTo>
                    <a:cubicBezTo>
                      <a:pt x="306" y="746"/>
                      <a:pt x="312" y="775"/>
                      <a:pt x="303" y="783"/>
                    </a:cubicBezTo>
                    <a:cubicBezTo>
                      <a:pt x="294" y="791"/>
                      <a:pt x="268" y="777"/>
                      <a:pt x="249" y="777"/>
                    </a:cubicBezTo>
                    <a:cubicBezTo>
                      <a:pt x="230" y="777"/>
                      <a:pt x="201" y="781"/>
                      <a:pt x="186" y="786"/>
                    </a:cubicBezTo>
                    <a:cubicBezTo>
                      <a:pt x="171" y="791"/>
                      <a:pt x="175" y="809"/>
                      <a:pt x="159" y="810"/>
                    </a:cubicBezTo>
                    <a:cubicBezTo>
                      <a:pt x="143" y="811"/>
                      <a:pt x="108" y="791"/>
                      <a:pt x="87" y="792"/>
                    </a:cubicBezTo>
                    <a:cubicBezTo>
                      <a:pt x="66" y="793"/>
                      <a:pt x="39" y="812"/>
                      <a:pt x="30" y="819"/>
                    </a:cubicBezTo>
                    <a:cubicBezTo>
                      <a:pt x="21" y="826"/>
                      <a:pt x="27" y="838"/>
                      <a:pt x="33" y="837"/>
                    </a:cubicBezTo>
                    <a:cubicBezTo>
                      <a:pt x="39" y="836"/>
                      <a:pt x="56" y="818"/>
                      <a:pt x="66" y="813"/>
                    </a:cubicBezTo>
                    <a:cubicBezTo>
                      <a:pt x="76" y="808"/>
                      <a:pt x="78" y="802"/>
                      <a:pt x="93" y="804"/>
                    </a:cubicBezTo>
                    <a:cubicBezTo>
                      <a:pt x="108" y="806"/>
                      <a:pt x="148" y="816"/>
                      <a:pt x="153" y="825"/>
                    </a:cubicBezTo>
                    <a:cubicBezTo>
                      <a:pt x="158" y="834"/>
                      <a:pt x="128" y="843"/>
                      <a:pt x="126" y="858"/>
                    </a:cubicBezTo>
                    <a:cubicBezTo>
                      <a:pt x="124" y="873"/>
                      <a:pt x="133" y="908"/>
                      <a:pt x="138" y="915"/>
                    </a:cubicBezTo>
                    <a:cubicBezTo>
                      <a:pt x="143" y="922"/>
                      <a:pt x="156" y="909"/>
                      <a:pt x="156" y="900"/>
                    </a:cubicBezTo>
                    <a:cubicBezTo>
                      <a:pt x="156" y="891"/>
                      <a:pt x="140" y="872"/>
                      <a:pt x="141" y="861"/>
                    </a:cubicBezTo>
                    <a:cubicBezTo>
                      <a:pt x="142" y="850"/>
                      <a:pt x="159" y="839"/>
                      <a:pt x="165" y="831"/>
                    </a:cubicBezTo>
                    <a:cubicBezTo>
                      <a:pt x="171" y="823"/>
                      <a:pt x="173" y="816"/>
                      <a:pt x="180" y="810"/>
                    </a:cubicBezTo>
                    <a:cubicBezTo>
                      <a:pt x="187" y="804"/>
                      <a:pt x="196" y="794"/>
                      <a:pt x="210" y="792"/>
                    </a:cubicBezTo>
                    <a:cubicBezTo>
                      <a:pt x="224" y="790"/>
                      <a:pt x="248" y="792"/>
                      <a:pt x="264" y="795"/>
                    </a:cubicBezTo>
                    <a:cubicBezTo>
                      <a:pt x="280" y="798"/>
                      <a:pt x="295" y="802"/>
                      <a:pt x="309" y="810"/>
                    </a:cubicBezTo>
                    <a:cubicBezTo>
                      <a:pt x="323" y="818"/>
                      <a:pt x="339" y="835"/>
                      <a:pt x="348" y="846"/>
                    </a:cubicBezTo>
                    <a:cubicBezTo>
                      <a:pt x="357" y="857"/>
                      <a:pt x="362" y="879"/>
                      <a:pt x="360" y="873"/>
                    </a:cubicBezTo>
                    <a:cubicBezTo>
                      <a:pt x="358" y="867"/>
                      <a:pt x="346" y="834"/>
                      <a:pt x="339" y="819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pic>
            <p:nvPicPr>
              <p:cNvPr id="27760" name="Picture 112" descr="Large confetti"/>
              <p:cNvPicPr>
                <a:picLocks noChangeAspect="1" noChangeArrowheads="1"/>
              </p:cNvPicPr>
              <p:nvPr userDrawn="1"/>
            </p:nvPicPr>
            <p:blipFill>
              <a:blip r:embed="rId114" cstate="print"/>
              <a:srcRect/>
              <a:stretch>
                <a:fillRect/>
              </a:stretch>
            </p:blipFill>
            <p:spPr bwMode="auto">
              <a:xfrm>
                <a:off x="730" y="4132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61" name="Picture 113" descr="Large confetti"/>
              <p:cNvPicPr>
                <a:picLocks noChangeAspect="1" noChangeArrowheads="1"/>
              </p:cNvPicPr>
              <p:nvPr userDrawn="1"/>
            </p:nvPicPr>
            <p:blipFill>
              <a:blip r:embed="rId115" cstate="print"/>
              <a:srcRect/>
              <a:stretch>
                <a:fillRect/>
              </a:stretch>
            </p:blipFill>
            <p:spPr bwMode="auto">
              <a:xfrm>
                <a:off x="838" y="4080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62" name="Picture 114" descr="Large confetti"/>
              <p:cNvPicPr>
                <a:picLocks noChangeAspect="1" noChangeArrowheads="1"/>
              </p:cNvPicPr>
              <p:nvPr userDrawn="1"/>
            </p:nvPicPr>
            <p:blipFill>
              <a:blip r:embed="rId116" cstate="print"/>
              <a:srcRect/>
              <a:stretch>
                <a:fillRect/>
              </a:stretch>
            </p:blipFill>
            <p:spPr bwMode="auto">
              <a:xfrm>
                <a:off x="974" y="4060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63" name="Picture 115" descr="Large confetti"/>
              <p:cNvPicPr>
                <a:picLocks noChangeAspect="1" noChangeArrowheads="1"/>
              </p:cNvPicPr>
              <p:nvPr userDrawn="1"/>
            </p:nvPicPr>
            <p:blipFill>
              <a:blip r:embed="rId117" cstate="print"/>
              <a:srcRect/>
              <a:stretch>
                <a:fillRect/>
              </a:stretch>
            </p:blipFill>
            <p:spPr bwMode="auto">
              <a:xfrm>
                <a:off x="767" y="4058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64" name="Picture 116" descr="Large confetti"/>
              <p:cNvPicPr>
                <a:picLocks noChangeAspect="1" noChangeArrowheads="1"/>
              </p:cNvPicPr>
              <p:nvPr userDrawn="1"/>
            </p:nvPicPr>
            <p:blipFill>
              <a:blip r:embed="rId118" cstate="print"/>
              <a:srcRect/>
              <a:stretch>
                <a:fillRect/>
              </a:stretch>
            </p:blipFill>
            <p:spPr bwMode="auto">
              <a:xfrm>
                <a:off x="895" y="4034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65" name="Picture 117" descr="Large confetti"/>
              <p:cNvPicPr>
                <a:picLocks noChangeAspect="1" noChangeArrowheads="1"/>
              </p:cNvPicPr>
              <p:nvPr userDrawn="1"/>
            </p:nvPicPr>
            <p:blipFill>
              <a:blip r:embed="rId119" cstate="print"/>
              <a:srcRect/>
              <a:stretch>
                <a:fillRect/>
              </a:stretch>
            </p:blipFill>
            <p:spPr bwMode="auto">
              <a:xfrm>
                <a:off x="689" y="4268"/>
                <a:ext cx="131" cy="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66" name="Picture 118" descr="Large confetti"/>
              <p:cNvPicPr>
                <a:picLocks noChangeAspect="1" noChangeArrowheads="1"/>
              </p:cNvPicPr>
              <p:nvPr userDrawn="1"/>
            </p:nvPicPr>
            <p:blipFill>
              <a:blip r:embed="rId120" cstate="print"/>
              <a:srcRect/>
              <a:stretch>
                <a:fillRect/>
              </a:stretch>
            </p:blipFill>
            <p:spPr bwMode="auto">
              <a:xfrm>
                <a:off x="0" y="3226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67" name="Picture 119" descr="Large confetti"/>
              <p:cNvPicPr>
                <a:picLocks noChangeAspect="1" noChangeArrowheads="1"/>
              </p:cNvPicPr>
              <p:nvPr userDrawn="1"/>
            </p:nvPicPr>
            <p:blipFill>
              <a:blip r:embed="rId121" cstate="print"/>
              <a:srcRect/>
              <a:stretch>
                <a:fillRect/>
              </a:stretch>
            </p:blipFill>
            <p:spPr bwMode="auto">
              <a:xfrm>
                <a:off x="48" y="3146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68" name="Picture 120" descr="Large confetti"/>
              <p:cNvPicPr>
                <a:picLocks noChangeAspect="1" noChangeArrowheads="1"/>
              </p:cNvPicPr>
              <p:nvPr userDrawn="1"/>
            </p:nvPicPr>
            <p:blipFill>
              <a:blip r:embed="rId122" cstate="print"/>
              <a:srcRect/>
              <a:stretch>
                <a:fillRect/>
              </a:stretch>
            </p:blipFill>
            <p:spPr bwMode="auto">
              <a:xfrm>
                <a:off x="0" y="3381"/>
                <a:ext cx="185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69" name="Picture 121" descr="Large confetti"/>
              <p:cNvPicPr>
                <a:picLocks noChangeAspect="1" noChangeArrowheads="1"/>
              </p:cNvPicPr>
              <p:nvPr userDrawn="1"/>
            </p:nvPicPr>
            <p:blipFill>
              <a:blip r:embed="rId123" cstate="print"/>
              <a:srcRect/>
              <a:stretch>
                <a:fillRect/>
              </a:stretch>
            </p:blipFill>
            <p:spPr bwMode="auto">
              <a:xfrm>
                <a:off x="115" y="3342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70" name="Picture 122" descr="Large confetti"/>
              <p:cNvPicPr>
                <a:picLocks noChangeAspect="1" noChangeArrowheads="1"/>
              </p:cNvPicPr>
              <p:nvPr userDrawn="1"/>
            </p:nvPicPr>
            <p:blipFill>
              <a:blip r:embed="rId124" cstate="print"/>
              <a:srcRect/>
              <a:stretch>
                <a:fillRect/>
              </a:stretch>
            </p:blipFill>
            <p:spPr bwMode="auto">
              <a:xfrm>
                <a:off x="151" y="3266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71" name="Picture 123" descr="Large confetti"/>
              <p:cNvPicPr>
                <a:picLocks noChangeAspect="1" noChangeArrowheads="1"/>
              </p:cNvPicPr>
              <p:nvPr userDrawn="1"/>
            </p:nvPicPr>
            <p:blipFill>
              <a:blip r:embed="rId125" cstate="print"/>
              <a:srcRect/>
              <a:stretch>
                <a:fillRect/>
              </a:stretch>
            </p:blipFill>
            <p:spPr bwMode="auto">
              <a:xfrm>
                <a:off x="0" y="3622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72" name="Picture 124" descr="Large confetti"/>
              <p:cNvPicPr>
                <a:picLocks noChangeAspect="1" noChangeArrowheads="1"/>
              </p:cNvPicPr>
              <p:nvPr userDrawn="1"/>
            </p:nvPicPr>
            <p:blipFill>
              <a:blip r:embed="rId126" cstate="print"/>
              <a:srcRect/>
              <a:stretch>
                <a:fillRect/>
              </a:stretch>
            </p:blipFill>
            <p:spPr bwMode="auto">
              <a:xfrm>
                <a:off x="0" y="3702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73" name="Picture 125" descr="Large confetti"/>
              <p:cNvPicPr>
                <a:picLocks noChangeAspect="1" noChangeArrowheads="1"/>
              </p:cNvPicPr>
              <p:nvPr userDrawn="1"/>
            </p:nvPicPr>
            <p:blipFill>
              <a:blip r:embed="rId127" cstate="print"/>
              <a:srcRect/>
              <a:stretch>
                <a:fillRect/>
              </a:stretch>
            </p:blipFill>
            <p:spPr bwMode="auto">
              <a:xfrm>
                <a:off x="80" y="3682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74" name="Picture 126" descr="Large confetti"/>
              <p:cNvPicPr>
                <a:picLocks noChangeAspect="1" noChangeArrowheads="1"/>
              </p:cNvPicPr>
              <p:nvPr userDrawn="1"/>
            </p:nvPicPr>
            <p:blipFill>
              <a:blip r:embed="rId128" cstate="print"/>
              <a:srcRect/>
              <a:stretch>
                <a:fillRect/>
              </a:stretch>
            </p:blipFill>
            <p:spPr bwMode="auto">
              <a:xfrm>
                <a:off x="72" y="3802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75" name="Picture 127" descr="Large confetti"/>
              <p:cNvPicPr>
                <a:picLocks noChangeAspect="1" noChangeArrowheads="1"/>
              </p:cNvPicPr>
              <p:nvPr userDrawn="1"/>
            </p:nvPicPr>
            <p:blipFill>
              <a:blip r:embed="rId129" cstate="print"/>
              <a:srcRect/>
              <a:stretch>
                <a:fillRect/>
              </a:stretch>
            </p:blipFill>
            <p:spPr bwMode="auto">
              <a:xfrm>
                <a:off x="144" y="3846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76" name="Picture 128" descr="Large confetti"/>
              <p:cNvPicPr>
                <a:picLocks noChangeAspect="1" noChangeArrowheads="1"/>
              </p:cNvPicPr>
              <p:nvPr userDrawn="1"/>
            </p:nvPicPr>
            <p:blipFill>
              <a:blip r:embed="rId130" cstate="print"/>
              <a:srcRect/>
              <a:stretch>
                <a:fillRect/>
              </a:stretch>
            </p:blipFill>
            <p:spPr bwMode="auto">
              <a:xfrm>
                <a:off x="228" y="3634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77" name="Picture 129" descr="Large confetti"/>
              <p:cNvPicPr>
                <a:picLocks noChangeAspect="1" noChangeArrowheads="1"/>
              </p:cNvPicPr>
              <p:nvPr userDrawn="1"/>
            </p:nvPicPr>
            <p:blipFill>
              <a:blip r:embed="rId131" cstate="print"/>
              <a:srcRect/>
              <a:stretch>
                <a:fillRect/>
              </a:stretch>
            </p:blipFill>
            <p:spPr bwMode="auto">
              <a:xfrm>
                <a:off x="348" y="3538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78" name="Picture 130" descr="Large confetti"/>
              <p:cNvPicPr>
                <a:picLocks noChangeAspect="1" noChangeArrowheads="1"/>
              </p:cNvPicPr>
              <p:nvPr userDrawn="1"/>
            </p:nvPicPr>
            <p:blipFill>
              <a:blip r:embed="rId132" cstate="print"/>
              <a:srcRect/>
              <a:stretch>
                <a:fillRect/>
              </a:stretch>
            </p:blipFill>
            <p:spPr bwMode="auto">
              <a:xfrm>
                <a:off x="352" y="3462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79" name="Picture 131" descr="Large confetti"/>
              <p:cNvPicPr>
                <a:picLocks noChangeAspect="1" noChangeArrowheads="1"/>
              </p:cNvPicPr>
              <p:nvPr userDrawn="1"/>
            </p:nvPicPr>
            <p:blipFill>
              <a:blip r:embed="rId133" cstate="print"/>
              <a:srcRect/>
              <a:stretch>
                <a:fillRect/>
              </a:stretch>
            </p:blipFill>
            <p:spPr bwMode="auto">
              <a:xfrm>
                <a:off x="224" y="3462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80" name="Picture 132" descr="Large confetti"/>
              <p:cNvPicPr>
                <a:picLocks noChangeAspect="1" noChangeArrowheads="1"/>
              </p:cNvPicPr>
              <p:nvPr userDrawn="1"/>
            </p:nvPicPr>
            <p:blipFill>
              <a:blip r:embed="rId134" cstate="print"/>
              <a:srcRect/>
              <a:stretch>
                <a:fillRect/>
              </a:stretch>
            </p:blipFill>
            <p:spPr bwMode="auto">
              <a:xfrm>
                <a:off x="212" y="3558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81" name="Picture 133" descr="Large confetti"/>
              <p:cNvPicPr>
                <a:picLocks noChangeAspect="1" noChangeArrowheads="1"/>
              </p:cNvPicPr>
              <p:nvPr userDrawn="1"/>
            </p:nvPicPr>
            <p:blipFill>
              <a:blip r:embed="rId135" cstate="print"/>
              <a:srcRect/>
              <a:stretch>
                <a:fillRect/>
              </a:stretch>
            </p:blipFill>
            <p:spPr bwMode="auto">
              <a:xfrm>
                <a:off x="112" y="3526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82" name="Picture 134" descr="Large confetti"/>
              <p:cNvPicPr>
                <a:picLocks noChangeAspect="1" noChangeArrowheads="1"/>
              </p:cNvPicPr>
              <p:nvPr userDrawn="1"/>
            </p:nvPicPr>
            <p:blipFill>
              <a:blip r:embed="rId136" cstate="print"/>
              <a:srcRect/>
              <a:stretch>
                <a:fillRect/>
              </a:stretch>
            </p:blipFill>
            <p:spPr bwMode="auto">
              <a:xfrm>
                <a:off x="292" y="3394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83" name="Picture 135" descr="Large confetti"/>
              <p:cNvPicPr>
                <a:picLocks noChangeAspect="1" noChangeArrowheads="1"/>
              </p:cNvPicPr>
              <p:nvPr userDrawn="1"/>
            </p:nvPicPr>
            <p:blipFill>
              <a:blip r:embed="rId137" cstate="print"/>
              <a:srcRect/>
              <a:stretch>
                <a:fillRect/>
              </a:stretch>
            </p:blipFill>
            <p:spPr bwMode="auto">
              <a:xfrm>
                <a:off x="360" y="3770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84" name="Picture 136" descr="Large confetti"/>
              <p:cNvPicPr>
                <a:picLocks noChangeAspect="1" noChangeArrowheads="1"/>
              </p:cNvPicPr>
              <p:nvPr userDrawn="1"/>
            </p:nvPicPr>
            <p:blipFill>
              <a:blip r:embed="rId138" cstate="print"/>
              <a:srcRect/>
              <a:stretch>
                <a:fillRect/>
              </a:stretch>
            </p:blipFill>
            <p:spPr bwMode="auto">
              <a:xfrm>
                <a:off x="448" y="3786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85" name="Picture 137" descr="Large confetti"/>
              <p:cNvPicPr>
                <a:picLocks noChangeAspect="1" noChangeArrowheads="1"/>
              </p:cNvPicPr>
              <p:nvPr userDrawn="1"/>
            </p:nvPicPr>
            <p:blipFill>
              <a:blip r:embed="rId139" cstate="print"/>
              <a:srcRect/>
              <a:stretch>
                <a:fillRect/>
              </a:stretch>
            </p:blipFill>
            <p:spPr bwMode="auto">
              <a:xfrm>
                <a:off x="384" y="3858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86" name="Picture 138" descr="Large confetti"/>
              <p:cNvPicPr>
                <a:picLocks noChangeAspect="1" noChangeArrowheads="1"/>
              </p:cNvPicPr>
              <p:nvPr userDrawn="1"/>
            </p:nvPicPr>
            <p:blipFill>
              <a:blip r:embed="rId140" cstate="print"/>
              <a:srcRect/>
              <a:stretch>
                <a:fillRect/>
              </a:stretch>
            </p:blipFill>
            <p:spPr bwMode="auto">
              <a:xfrm>
                <a:off x="224" y="3950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87" name="Picture 139" descr="Large confetti"/>
              <p:cNvPicPr>
                <a:picLocks noChangeAspect="1" noChangeArrowheads="1"/>
              </p:cNvPicPr>
              <p:nvPr userDrawn="1"/>
            </p:nvPicPr>
            <p:blipFill>
              <a:blip r:embed="rId141" cstate="print"/>
              <a:srcRect/>
              <a:stretch>
                <a:fillRect/>
              </a:stretch>
            </p:blipFill>
            <p:spPr bwMode="auto">
              <a:xfrm>
                <a:off x="0" y="3978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88" name="Picture 140" descr="Large confetti"/>
              <p:cNvPicPr>
                <a:picLocks noChangeAspect="1" noChangeArrowheads="1"/>
              </p:cNvPicPr>
              <p:nvPr userDrawn="1"/>
            </p:nvPicPr>
            <p:blipFill>
              <a:blip r:embed="rId142" cstate="print"/>
              <a:srcRect/>
              <a:stretch>
                <a:fillRect/>
              </a:stretch>
            </p:blipFill>
            <p:spPr bwMode="auto">
              <a:xfrm>
                <a:off x="64" y="4118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89" name="Picture 141" descr="Large confetti"/>
              <p:cNvPicPr>
                <a:picLocks noChangeAspect="1" noChangeArrowheads="1"/>
              </p:cNvPicPr>
              <p:nvPr userDrawn="1"/>
            </p:nvPicPr>
            <p:blipFill>
              <a:blip r:embed="rId143" cstate="print"/>
              <a:srcRect/>
              <a:stretch>
                <a:fillRect/>
              </a:stretch>
            </p:blipFill>
            <p:spPr bwMode="auto">
              <a:xfrm>
                <a:off x="332" y="4102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90" name="Picture 142" descr="Large confetti"/>
              <p:cNvPicPr>
                <a:picLocks noChangeAspect="1" noChangeArrowheads="1"/>
              </p:cNvPicPr>
              <p:nvPr userDrawn="1"/>
            </p:nvPicPr>
            <p:blipFill>
              <a:blip r:embed="rId144" cstate="print"/>
              <a:srcRect/>
              <a:stretch>
                <a:fillRect/>
              </a:stretch>
            </p:blipFill>
            <p:spPr bwMode="auto">
              <a:xfrm>
                <a:off x="388" y="3986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91" name="Picture 143" descr="Large confetti"/>
              <p:cNvPicPr>
                <a:picLocks noChangeAspect="1" noChangeArrowheads="1"/>
              </p:cNvPicPr>
              <p:nvPr userDrawn="1"/>
            </p:nvPicPr>
            <p:blipFill>
              <a:blip r:embed="rId145" cstate="print"/>
              <a:srcRect/>
              <a:stretch>
                <a:fillRect/>
              </a:stretch>
            </p:blipFill>
            <p:spPr bwMode="auto">
              <a:xfrm>
                <a:off x="504" y="3942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92" name="Picture 144" descr="Large confetti"/>
              <p:cNvPicPr>
                <a:picLocks noChangeAspect="1" noChangeArrowheads="1"/>
              </p:cNvPicPr>
              <p:nvPr userDrawn="1"/>
            </p:nvPicPr>
            <p:blipFill>
              <a:blip r:embed="rId146" cstate="print"/>
              <a:srcRect/>
              <a:stretch>
                <a:fillRect/>
              </a:stretch>
            </p:blipFill>
            <p:spPr bwMode="auto">
              <a:xfrm>
                <a:off x="516" y="3886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93" name="Picture 145" descr="Large confetti"/>
              <p:cNvPicPr>
                <a:picLocks noChangeAspect="1" noChangeArrowheads="1"/>
              </p:cNvPicPr>
              <p:nvPr userDrawn="1"/>
            </p:nvPicPr>
            <p:blipFill>
              <a:blip r:embed="rId147" cstate="print"/>
              <a:srcRect/>
              <a:stretch>
                <a:fillRect/>
              </a:stretch>
            </p:blipFill>
            <p:spPr bwMode="auto">
              <a:xfrm>
                <a:off x="420" y="3910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94" name="Picture 146" descr="Large confetti"/>
              <p:cNvPicPr>
                <a:picLocks noChangeAspect="1" noChangeArrowheads="1"/>
              </p:cNvPicPr>
              <p:nvPr userDrawn="1"/>
            </p:nvPicPr>
            <p:blipFill>
              <a:blip r:embed="rId148" cstate="print"/>
              <a:srcRect/>
              <a:stretch>
                <a:fillRect/>
              </a:stretch>
            </p:blipFill>
            <p:spPr bwMode="auto">
              <a:xfrm>
                <a:off x="508" y="4042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95" name="Picture 147" descr="Large confetti"/>
              <p:cNvPicPr>
                <a:picLocks noChangeAspect="1" noChangeArrowheads="1"/>
              </p:cNvPicPr>
              <p:nvPr userDrawn="1"/>
            </p:nvPicPr>
            <p:blipFill>
              <a:blip r:embed="rId149" cstate="print"/>
              <a:srcRect/>
              <a:stretch>
                <a:fillRect/>
              </a:stretch>
            </p:blipFill>
            <p:spPr bwMode="auto">
              <a:xfrm>
                <a:off x="452" y="4179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96" name="Picture 148" descr="Large confetti"/>
              <p:cNvPicPr>
                <a:picLocks noChangeAspect="1" noChangeArrowheads="1"/>
              </p:cNvPicPr>
              <p:nvPr userDrawn="1"/>
            </p:nvPicPr>
            <p:blipFill>
              <a:blip r:embed="rId150" cstate="print"/>
              <a:srcRect/>
              <a:stretch>
                <a:fillRect/>
              </a:stretch>
            </p:blipFill>
            <p:spPr bwMode="auto">
              <a:xfrm>
                <a:off x="448" y="4031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97" name="Picture 149" descr="Large confetti"/>
              <p:cNvPicPr>
                <a:picLocks noChangeAspect="1" noChangeArrowheads="1"/>
              </p:cNvPicPr>
              <p:nvPr userDrawn="1"/>
            </p:nvPicPr>
            <p:blipFill>
              <a:blip r:embed="rId151" cstate="print"/>
              <a:srcRect/>
              <a:stretch>
                <a:fillRect/>
              </a:stretch>
            </p:blipFill>
            <p:spPr bwMode="auto">
              <a:xfrm>
                <a:off x="376" y="4131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98" name="Picture 150" descr="Large confetti"/>
              <p:cNvPicPr>
                <a:picLocks noChangeAspect="1" noChangeArrowheads="1"/>
              </p:cNvPicPr>
              <p:nvPr userDrawn="1"/>
            </p:nvPicPr>
            <p:blipFill>
              <a:blip r:embed="rId152" cstate="print"/>
              <a:srcRect/>
              <a:stretch>
                <a:fillRect/>
              </a:stretch>
            </p:blipFill>
            <p:spPr bwMode="auto">
              <a:xfrm>
                <a:off x="240" y="4179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99" name="Picture 151" descr="Large confetti"/>
              <p:cNvPicPr>
                <a:picLocks noChangeAspect="1" noChangeArrowheads="1"/>
              </p:cNvPicPr>
              <p:nvPr userDrawn="1"/>
            </p:nvPicPr>
            <p:blipFill>
              <a:blip r:embed="rId153" cstate="print"/>
              <a:srcRect/>
              <a:stretch>
                <a:fillRect/>
              </a:stretch>
            </p:blipFill>
            <p:spPr bwMode="auto">
              <a:xfrm>
                <a:off x="210" y="3783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00" name="Picture 152" descr="Large confetti"/>
              <p:cNvPicPr>
                <a:picLocks noChangeAspect="1" noChangeArrowheads="1"/>
              </p:cNvPicPr>
              <p:nvPr userDrawn="1"/>
            </p:nvPicPr>
            <p:blipFill>
              <a:blip r:embed="rId154" cstate="print"/>
              <a:srcRect/>
              <a:stretch>
                <a:fillRect/>
              </a:stretch>
            </p:blipFill>
            <p:spPr bwMode="auto">
              <a:xfrm>
                <a:off x="78" y="3915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01" name="Picture 153" descr="Large confetti"/>
              <p:cNvPicPr>
                <a:picLocks noChangeAspect="1" noChangeArrowheads="1"/>
              </p:cNvPicPr>
              <p:nvPr userDrawn="1"/>
            </p:nvPicPr>
            <p:blipFill>
              <a:blip r:embed="rId155" cstate="print"/>
              <a:srcRect/>
              <a:stretch>
                <a:fillRect/>
              </a:stretch>
            </p:blipFill>
            <p:spPr bwMode="auto">
              <a:xfrm>
                <a:off x="158" y="4051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02" name="Picture 154" descr="Large confetti"/>
              <p:cNvPicPr>
                <a:picLocks noChangeAspect="1" noChangeArrowheads="1"/>
              </p:cNvPicPr>
              <p:nvPr userDrawn="1"/>
            </p:nvPicPr>
            <p:blipFill>
              <a:blip r:embed="rId156" cstate="print"/>
              <a:srcRect/>
              <a:stretch>
                <a:fillRect/>
              </a:stretch>
            </p:blipFill>
            <p:spPr bwMode="auto">
              <a:xfrm>
                <a:off x="82" y="4135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03" name="Picture 155" descr="Large confetti"/>
              <p:cNvPicPr>
                <a:picLocks noChangeAspect="1" noChangeArrowheads="1"/>
              </p:cNvPicPr>
              <p:nvPr userDrawn="1"/>
            </p:nvPicPr>
            <p:blipFill>
              <a:blip r:embed="rId157" cstate="print"/>
              <a:srcRect/>
              <a:stretch>
                <a:fillRect/>
              </a:stretch>
            </p:blipFill>
            <p:spPr bwMode="auto">
              <a:xfrm>
                <a:off x="0" y="4132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04" name="Picture 156" descr="Large confetti"/>
              <p:cNvPicPr>
                <a:picLocks noChangeAspect="1" noChangeArrowheads="1"/>
              </p:cNvPicPr>
              <p:nvPr userDrawn="1"/>
            </p:nvPicPr>
            <p:blipFill>
              <a:blip r:embed="rId158" cstate="print"/>
              <a:srcRect/>
              <a:stretch>
                <a:fillRect/>
              </a:stretch>
            </p:blipFill>
            <p:spPr bwMode="auto">
              <a:xfrm>
                <a:off x="0" y="3872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05" name="Picture 157" descr="Large confetti"/>
              <p:cNvPicPr>
                <a:picLocks noChangeAspect="1" noChangeArrowheads="1"/>
              </p:cNvPicPr>
              <p:nvPr userDrawn="1"/>
            </p:nvPicPr>
            <p:blipFill>
              <a:blip r:embed="rId159" cstate="print"/>
              <a:srcRect/>
              <a:stretch>
                <a:fillRect/>
              </a:stretch>
            </p:blipFill>
            <p:spPr bwMode="auto">
              <a:xfrm>
                <a:off x="0" y="3472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06" name="Picture 158" descr="Large confetti"/>
              <p:cNvPicPr>
                <a:picLocks noChangeAspect="1" noChangeArrowheads="1"/>
              </p:cNvPicPr>
              <p:nvPr userDrawn="1"/>
            </p:nvPicPr>
            <p:blipFill>
              <a:blip r:embed="rId160" cstate="print"/>
              <a:srcRect/>
              <a:stretch>
                <a:fillRect/>
              </a:stretch>
            </p:blipFill>
            <p:spPr bwMode="auto">
              <a:xfrm>
                <a:off x="240" y="3224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07" name="Picture 159" descr="Large confetti"/>
              <p:cNvPicPr>
                <a:picLocks noChangeAspect="1" noChangeArrowheads="1"/>
              </p:cNvPicPr>
              <p:nvPr userDrawn="1"/>
            </p:nvPicPr>
            <p:blipFill>
              <a:blip r:embed="rId161" cstate="print"/>
              <a:srcRect/>
              <a:stretch>
                <a:fillRect/>
              </a:stretch>
            </p:blipFill>
            <p:spPr bwMode="auto">
              <a:xfrm>
                <a:off x="406" y="3795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08" name="Picture 160" descr="Large confetti"/>
              <p:cNvPicPr>
                <a:picLocks noChangeAspect="1" noChangeArrowheads="1"/>
              </p:cNvPicPr>
              <p:nvPr userDrawn="1"/>
            </p:nvPicPr>
            <p:blipFill>
              <a:blip r:embed="rId162" cstate="print"/>
              <a:srcRect/>
              <a:stretch>
                <a:fillRect/>
              </a:stretch>
            </p:blipFill>
            <p:spPr bwMode="auto">
              <a:xfrm>
                <a:off x="374" y="4075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09" name="Picture 161" descr="Large confetti"/>
              <p:cNvPicPr>
                <a:picLocks noChangeAspect="1" noChangeArrowheads="1"/>
              </p:cNvPicPr>
              <p:nvPr userDrawn="1"/>
            </p:nvPicPr>
            <p:blipFill>
              <a:blip r:embed="rId163" cstate="print"/>
              <a:srcRect/>
              <a:stretch>
                <a:fillRect/>
              </a:stretch>
            </p:blipFill>
            <p:spPr bwMode="auto">
              <a:xfrm>
                <a:off x="66" y="4124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10" name="Picture 162" descr="Large confetti"/>
              <p:cNvPicPr>
                <a:picLocks noChangeAspect="1" noChangeArrowheads="1"/>
              </p:cNvPicPr>
              <p:nvPr userDrawn="1"/>
            </p:nvPicPr>
            <p:blipFill>
              <a:blip r:embed="rId164" cstate="print"/>
              <a:srcRect/>
              <a:stretch>
                <a:fillRect/>
              </a:stretch>
            </p:blipFill>
            <p:spPr bwMode="auto">
              <a:xfrm>
                <a:off x="66" y="3840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11" name="Picture 163" descr="Large confetti"/>
              <p:cNvPicPr>
                <a:picLocks noChangeAspect="1" noChangeArrowheads="1"/>
              </p:cNvPicPr>
              <p:nvPr userDrawn="1"/>
            </p:nvPicPr>
            <p:blipFill>
              <a:blip r:embed="rId165" cstate="print"/>
              <a:srcRect/>
              <a:stretch>
                <a:fillRect/>
              </a:stretch>
            </p:blipFill>
            <p:spPr bwMode="auto">
              <a:xfrm>
                <a:off x="0" y="3648"/>
                <a:ext cx="225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12" name="Picture 164" descr="Large confetti"/>
              <p:cNvPicPr>
                <a:picLocks noChangeAspect="1" noChangeArrowheads="1"/>
              </p:cNvPicPr>
              <p:nvPr userDrawn="1"/>
            </p:nvPicPr>
            <p:blipFill>
              <a:blip r:embed="rId166" cstate="print"/>
              <a:srcRect/>
              <a:stretch>
                <a:fillRect/>
              </a:stretch>
            </p:blipFill>
            <p:spPr bwMode="auto">
              <a:xfrm>
                <a:off x="0" y="3269"/>
                <a:ext cx="185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13" name="Picture 165" descr="Large confetti"/>
              <p:cNvPicPr>
                <a:picLocks noChangeAspect="1" noChangeArrowheads="1"/>
              </p:cNvPicPr>
              <p:nvPr userDrawn="1"/>
            </p:nvPicPr>
            <p:blipFill>
              <a:blip r:embed="rId167" cstate="print"/>
              <a:srcRect/>
              <a:stretch>
                <a:fillRect/>
              </a:stretch>
            </p:blipFill>
            <p:spPr bwMode="auto">
              <a:xfrm>
                <a:off x="0" y="3565"/>
                <a:ext cx="185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14" name="Picture 166" descr="Large confetti"/>
              <p:cNvPicPr>
                <a:picLocks noChangeAspect="1" noChangeArrowheads="1"/>
              </p:cNvPicPr>
              <p:nvPr userDrawn="1"/>
            </p:nvPicPr>
            <p:blipFill>
              <a:blip r:embed="rId168" cstate="print"/>
              <a:srcRect/>
              <a:stretch>
                <a:fillRect/>
              </a:stretch>
            </p:blipFill>
            <p:spPr bwMode="auto">
              <a:xfrm>
                <a:off x="0" y="3733"/>
                <a:ext cx="185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15" name="Picture 167" descr="Large confetti"/>
              <p:cNvPicPr>
                <a:picLocks noChangeAspect="1" noChangeArrowheads="1"/>
              </p:cNvPicPr>
              <p:nvPr userDrawn="1"/>
            </p:nvPicPr>
            <p:blipFill>
              <a:blip r:embed="rId169" cstate="print"/>
              <a:srcRect/>
              <a:stretch>
                <a:fillRect/>
              </a:stretch>
            </p:blipFill>
            <p:spPr bwMode="auto">
              <a:xfrm>
                <a:off x="380" y="3333"/>
                <a:ext cx="185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16" name="Picture 168" descr="Large confetti"/>
              <p:cNvPicPr>
                <a:picLocks noChangeAspect="1" noChangeArrowheads="1"/>
              </p:cNvPicPr>
              <p:nvPr userDrawn="1"/>
            </p:nvPicPr>
            <p:blipFill>
              <a:blip r:embed="rId170" cstate="print"/>
              <a:srcRect/>
              <a:stretch>
                <a:fillRect/>
              </a:stretch>
            </p:blipFill>
            <p:spPr bwMode="auto">
              <a:xfrm>
                <a:off x="0" y="3077"/>
                <a:ext cx="185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17" name="Picture 169" descr="Large confetti"/>
              <p:cNvPicPr>
                <a:picLocks noChangeAspect="1" noChangeArrowheads="1"/>
              </p:cNvPicPr>
              <p:nvPr userDrawn="1"/>
            </p:nvPicPr>
            <p:blipFill>
              <a:blip r:embed="rId171" cstate="print"/>
              <a:srcRect/>
              <a:stretch>
                <a:fillRect/>
              </a:stretch>
            </p:blipFill>
            <p:spPr bwMode="auto">
              <a:xfrm>
                <a:off x="0" y="3165"/>
                <a:ext cx="185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18" name="Picture 170" descr="Large confetti"/>
              <p:cNvPicPr>
                <a:picLocks noChangeAspect="1" noChangeArrowheads="1"/>
              </p:cNvPicPr>
              <p:nvPr userDrawn="1"/>
            </p:nvPicPr>
            <p:blipFill>
              <a:blip r:embed="rId172" cstate="print"/>
              <a:srcRect/>
              <a:stretch>
                <a:fillRect/>
              </a:stretch>
            </p:blipFill>
            <p:spPr bwMode="auto">
              <a:xfrm>
                <a:off x="481" y="4268"/>
                <a:ext cx="131" cy="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19" name="Picture 171" descr="Large confetti"/>
              <p:cNvPicPr>
                <a:picLocks noChangeAspect="1" noChangeArrowheads="1"/>
              </p:cNvPicPr>
              <p:nvPr userDrawn="1"/>
            </p:nvPicPr>
            <p:blipFill>
              <a:blip r:embed="rId173" cstate="print"/>
              <a:srcRect/>
              <a:stretch>
                <a:fillRect/>
              </a:stretch>
            </p:blipFill>
            <p:spPr bwMode="auto">
              <a:xfrm>
                <a:off x="377" y="4268"/>
                <a:ext cx="131" cy="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20" name="Picture 172" descr="Large confetti"/>
              <p:cNvPicPr>
                <a:picLocks noChangeAspect="1" noChangeArrowheads="1"/>
              </p:cNvPicPr>
              <p:nvPr userDrawn="1"/>
            </p:nvPicPr>
            <p:blipFill>
              <a:blip r:embed="rId174" cstate="print"/>
              <a:srcRect/>
              <a:stretch>
                <a:fillRect/>
              </a:stretch>
            </p:blipFill>
            <p:spPr bwMode="auto">
              <a:xfrm>
                <a:off x="301" y="4268"/>
                <a:ext cx="131" cy="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21" name="Picture 173" descr="Large confetti"/>
              <p:cNvPicPr>
                <a:picLocks noChangeAspect="1" noChangeArrowheads="1"/>
              </p:cNvPicPr>
              <p:nvPr userDrawn="1"/>
            </p:nvPicPr>
            <p:blipFill>
              <a:blip r:embed="rId175" cstate="print"/>
              <a:srcRect/>
              <a:stretch>
                <a:fillRect/>
              </a:stretch>
            </p:blipFill>
            <p:spPr bwMode="auto">
              <a:xfrm>
                <a:off x="153" y="4268"/>
                <a:ext cx="131" cy="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22" name="Picture 174" descr="Large confetti"/>
              <p:cNvPicPr>
                <a:picLocks noChangeAspect="1" noChangeArrowheads="1"/>
              </p:cNvPicPr>
              <p:nvPr userDrawn="1"/>
            </p:nvPicPr>
            <p:blipFill>
              <a:blip r:embed="rId176" cstate="print"/>
              <a:srcRect/>
              <a:stretch>
                <a:fillRect/>
              </a:stretch>
            </p:blipFill>
            <p:spPr bwMode="auto">
              <a:xfrm>
                <a:off x="0" y="4268"/>
                <a:ext cx="131" cy="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23" name="Picture 175" descr="Large confetti"/>
              <p:cNvPicPr>
                <a:picLocks noChangeAspect="1" noChangeArrowheads="1"/>
              </p:cNvPicPr>
              <p:nvPr userDrawn="1"/>
            </p:nvPicPr>
            <p:blipFill>
              <a:blip r:embed="rId177" cstate="print"/>
              <a:srcRect/>
              <a:stretch>
                <a:fillRect/>
              </a:stretch>
            </p:blipFill>
            <p:spPr bwMode="auto">
              <a:xfrm>
                <a:off x="535" y="3710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24" name="Picture 176" descr="Large confetti"/>
              <p:cNvPicPr>
                <a:picLocks noChangeAspect="1" noChangeArrowheads="1"/>
              </p:cNvPicPr>
              <p:nvPr userDrawn="1"/>
            </p:nvPicPr>
            <p:blipFill>
              <a:blip r:embed="rId178" cstate="print"/>
              <a:srcRect/>
              <a:stretch>
                <a:fillRect/>
              </a:stretch>
            </p:blipFill>
            <p:spPr bwMode="auto">
              <a:xfrm>
                <a:off x="403" y="3678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25" name="Picture 177" descr="Large confetti"/>
              <p:cNvPicPr>
                <a:picLocks noChangeAspect="1" noChangeArrowheads="1"/>
              </p:cNvPicPr>
              <p:nvPr userDrawn="1"/>
            </p:nvPicPr>
            <p:blipFill>
              <a:blip r:embed="rId179" cstate="print"/>
              <a:srcRect/>
              <a:stretch>
                <a:fillRect/>
              </a:stretch>
            </p:blipFill>
            <p:spPr bwMode="auto">
              <a:xfrm>
                <a:off x="515" y="3602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26" name="Picture 178" descr="Large confetti"/>
              <p:cNvPicPr>
                <a:picLocks noChangeAspect="1" noChangeArrowheads="1"/>
              </p:cNvPicPr>
              <p:nvPr userDrawn="1"/>
            </p:nvPicPr>
            <p:blipFill>
              <a:blip r:embed="rId180" cstate="print"/>
              <a:srcRect/>
              <a:stretch>
                <a:fillRect/>
              </a:stretch>
            </p:blipFill>
            <p:spPr bwMode="auto">
              <a:xfrm>
                <a:off x="303" y="3698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27" name="Picture 179" descr="Large confetti"/>
              <p:cNvPicPr>
                <a:picLocks noChangeAspect="1" noChangeArrowheads="1"/>
              </p:cNvPicPr>
              <p:nvPr userDrawn="1"/>
            </p:nvPicPr>
            <p:blipFill>
              <a:blip r:embed="rId181" cstate="print"/>
              <a:srcRect/>
              <a:stretch>
                <a:fillRect/>
              </a:stretch>
            </p:blipFill>
            <p:spPr bwMode="auto">
              <a:xfrm>
                <a:off x="0" y="4070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28" name="Picture 180" descr="Large confetti"/>
              <p:cNvPicPr>
                <a:picLocks noChangeAspect="1" noChangeArrowheads="1"/>
              </p:cNvPicPr>
              <p:nvPr userDrawn="1"/>
            </p:nvPicPr>
            <p:blipFill>
              <a:blip r:embed="rId182" cstate="print"/>
              <a:srcRect/>
              <a:stretch>
                <a:fillRect/>
              </a:stretch>
            </p:blipFill>
            <p:spPr bwMode="auto">
              <a:xfrm>
                <a:off x="156" y="3386"/>
                <a:ext cx="215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29" name="Picture 181"/>
              <p:cNvPicPr>
                <a:picLocks noChangeAspect="1" noChangeArrowheads="1"/>
              </p:cNvPicPr>
              <p:nvPr userDrawn="1"/>
            </p:nvPicPr>
            <p:blipFill>
              <a:blip r:embed="rId183" cstate="print"/>
              <a:srcRect/>
              <a:stretch>
                <a:fillRect/>
              </a:stretch>
            </p:blipFill>
            <p:spPr bwMode="auto">
              <a:xfrm>
                <a:off x="933" y="4158"/>
                <a:ext cx="215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30" name="Picture 182" descr="Large confetti"/>
              <p:cNvPicPr>
                <a:picLocks noChangeAspect="1" noChangeArrowheads="1"/>
              </p:cNvPicPr>
              <p:nvPr userDrawn="1"/>
            </p:nvPicPr>
            <p:blipFill>
              <a:blip r:embed="rId184" cstate="print"/>
              <a:srcRect/>
              <a:stretch>
                <a:fillRect/>
              </a:stretch>
            </p:blipFill>
            <p:spPr bwMode="auto">
              <a:xfrm>
                <a:off x="901" y="4268"/>
                <a:ext cx="131" cy="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31" name="Picture 183"/>
              <p:cNvPicPr>
                <a:picLocks noChangeAspect="1" noChangeArrowheads="1"/>
              </p:cNvPicPr>
              <p:nvPr userDrawn="1"/>
            </p:nvPicPr>
            <p:blipFill>
              <a:blip r:embed="rId185" cstate="print"/>
              <a:srcRect/>
              <a:stretch>
                <a:fillRect/>
              </a:stretch>
            </p:blipFill>
            <p:spPr bwMode="auto">
              <a:xfrm>
                <a:off x="791" y="4268"/>
                <a:ext cx="131" cy="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sp>
        <p:nvSpPr>
          <p:cNvPr id="27832" name="Rectangle 18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9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7833" name="Rectangle 18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7834" name="Rectangle 18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3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 altLang="ja-JP"/>
          </a:p>
        </p:txBody>
      </p:sp>
      <p:sp>
        <p:nvSpPr>
          <p:cNvPr id="27835" name="Rectangle 18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3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 altLang="ja-JP"/>
          </a:p>
        </p:txBody>
      </p:sp>
      <p:sp>
        <p:nvSpPr>
          <p:cNvPr id="278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73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F8E46D49-2C6F-498D-9979-2DC2FF21B75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717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Narrow" pitchFamily="34" charset="0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Narrow" pitchFamily="34" charset="0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Narrow" pitchFamily="34" charset="0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Narrow" pitchFamily="34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Narrow" pitchFamily="34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Narrow" pitchFamily="34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Narrow" pitchFamily="34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Narrow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v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v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Font typeface="Wingdings" pitchFamily="2" charset="2"/>
        <a:buChar char="v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2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ADB2B09-5173-4410-915B-24685647405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718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35843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44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45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46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47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48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49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50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51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52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53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54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55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56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57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58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59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60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61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62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63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5864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5865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5866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 altLang="ja-JP"/>
          </a:p>
        </p:txBody>
      </p:sp>
      <p:sp>
        <p:nvSpPr>
          <p:cNvPr id="35867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7DD1BC6B-67F6-40C2-B983-C5A65D870783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35868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C241174-AD19-4694-BFC7-2E16F856F0F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15" r:id="rId12"/>
    <p:sldLayoutId id="2147483716" r:id="rId13"/>
    <p:sldLayoutId id="2147483719" r:id="rId14"/>
    <p:sldLayoutId id="2147483720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Group 2"/>
          <p:cNvGrpSpPr>
            <a:grpSpLocks/>
          </p:cNvGrpSpPr>
          <p:nvPr/>
        </p:nvGrpSpPr>
        <p:grpSpPr bwMode="auto">
          <a:xfrm>
            <a:off x="-25400" y="0"/>
            <a:ext cx="9166225" cy="7027863"/>
            <a:chOff x="-16" y="0"/>
            <a:chExt cx="5774" cy="4427"/>
          </a:xfrm>
        </p:grpSpPr>
        <p:grpSp>
          <p:nvGrpSpPr>
            <p:cNvPr id="48131" name="Group 3"/>
            <p:cNvGrpSpPr>
              <a:grpSpLocks/>
            </p:cNvGrpSpPr>
            <p:nvPr userDrawn="1"/>
          </p:nvGrpSpPr>
          <p:grpSpPr bwMode="auto">
            <a:xfrm>
              <a:off x="-16" y="0"/>
              <a:ext cx="5771" cy="4427"/>
              <a:chOff x="-14" y="-3"/>
              <a:chExt cx="5771" cy="4427"/>
            </a:xfrm>
          </p:grpSpPr>
          <p:grpSp>
            <p:nvGrpSpPr>
              <p:cNvPr id="48132" name="Group 4"/>
              <p:cNvGrpSpPr>
                <a:grpSpLocks/>
              </p:cNvGrpSpPr>
              <p:nvPr/>
            </p:nvGrpSpPr>
            <p:grpSpPr bwMode="auto">
              <a:xfrm>
                <a:off x="1834" y="-2"/>
                <a:ext cx="209" cy="4316"/>
                <a:chOff x="1834" y="-2"/>
                <a:chExt cx="209" cy="4316"/>
              </a:xfrm>
            </p:grpSpPr>
            <p:sp>
              <p:nvSpPr>
                <p:cNvPr id="48133" name="Freeform 5"/>
                <p:cNvSpPr>
                  <a:spLocks/>
                </p:cNvSpPr>
                <p:nvPr/>
              </p:nvSpPr>
              <p:spPr bwMode="white">
                <a:xfrm>
                  <a:off x="1834" y="0"/>
                  <a:ext cx="209" cy="4314"/>
                </a:xfrm>
                <a:custGeom>
                  <a:avLst/>
                  <a:gdLst/>
                  <a:ahLst/>
                  <a:cxnLst>
                    <a:cxn ang="0">
                      <a:pos x="14" y="4314"/>
                    </a:cxn>
                    <a:cxn ang="0">
                      <a:pos x="19" y="3207"/>
                    </a:cxn>
                    <a:cxn ang="0">
                      <a:pos x="3" y="2467"/>
                    </a:cxn>
                    <a:cxn ang="0">
                      <a:pos x="3" y="2330"/>
                    </a:cxn>
                    <a:cxn ang="0">
                      <a:pos x="8" y="2288"/>
                    </a:cxn>
                    <a:cxn ang="0">
                      <a:pos x="10" y="2244"/>
                    </a:cxn>
                    <a:cxn ang="0">
                      <a:pos x="3" y="2193"/>
                    </a:cxn>
                    <a:cxn ang="0">
                      <a:pos x="3" y="2103"/>
                    </a:cxn>
                    <a:cxn ang="0">
                      <a:pos x="12" y="1849"/>
                    </a:cxn>
                    <a:cxn ang="0">
                      <a:pos x="10" y="1270"/>
                    </a:cxn>
                    <a:cxn ang="0">
                      <a:pos x="12" y="0"/>
                    </a:cxn>
                    <a:cxn ang="0">
                      <a:pos x="34" y="4"/>
                    </a:cxn>
                    <a:cxn ang="0">
                      <a:pos x="37" y="1026"/>
                    </a:cxn>
                    <a:cxn ang="0">
                      <a:pos x="36" y="1897"/>
                    </a:cxn>
                    <a:cxn ang="0">
                      <a:pos x="25" y="2105"/>
                    </a:cxn>
                    <a:cxn ang="0">
                      <a:pos x="39" y="2212"/>
                    </a:cxn>
                    <a:cxn ang="0">
                      <a:pos x="102" y="2228"/>
                    </a:cxn>
                    <a:cxn ang="0">
                      <a:pos x="163" y="2228"/>
                    </a:cxn>
                    <a:cxn ang="0">
                      <a:pos x="181" y="2184"/>
                    </a:cxn>
                    <a:cxn ang="0">
                      <a:pos x="180" y="2077"/>
                    </a:cxn>
                    <a:cxn ang="0">
                      <a:pos x="178" y="1969"/>
                    </a:cxn>
                    <a:cxn ang="0">
                      <a:pos x="173" y="1817"/>
                    </a:cxn>
                    <a:cxn ang="0">
                      <a:pos x="167" y="3"/>
                    </a:cxn>
                    <a:cxn ang="0">
                      <a:pos x="202" y="6"/>
                    </a:cxn>
                    <a:cxn ang="0">
                      <a:pos x="195" y="701"/>
                    </a:cxn>
                    <a:cxn ang="0">
                      <a:pos x="198" y="1841"/>
                    </a:cxn>
                    <a:cxn ang="0">
                      <a:pos x="209" y="2148"/>
                    </a:cxn>
                    <a:cxn ang="0">
                      <a:pos x="198" y="2264"/>
                    </a:cxn>
                    <a:cxn ang="0">
                      <a:pos x="206" y="2330"/>
                    </a:cxn>
                    <a:cxn ang="0">
                      <a:pos x="206" y="2512"/>
                    </a:cxn>
                    <a:cxn ang="0">
                      <a:pos x="193" y="3287"/>
                    </a:cxn>
                    <a:cxn ang="0">
                      <a:pos x="197" y="4314"/>
                    </a:cxn>
                    <a:cxn ang="0">
                      <a:pos x="176" y="4313"/>
                    </a:cxn>
                    <a:cxn ang="0">
                      <a:pos x="175" y="3786"/>
                    </a:cxn>
                    <a:cxn ang="0">
                      <a:pos x="171" y="3391"/>
                    </a:cxn>
                    <a:cxn ang="0">
                      <a:pos x="178" y="2720"/>
                    </a:cxn>
                    <a:cxn ang="0">
                      <a:pos x="185" y="2356"/>
                    </a:cxn>
                    <a:cxn ang="0">
                      <a:pos x="170" y="2288"/>
                    </a:cxn>
                    <a:cxn ang="0">
                      <a:pos x="103" y="2308"/>
                    </a:cxn>
                    <a:cxn ang="0">
                      <a:pos x="41" y="2296"/>
                    </a:cxn>
                    <a:cxn ang="0">
                      <a:pos x="23" y="2467"/>
                    </a:cxn>
                    <a:cxn ang="0">
                      <a:pos x="37" y="2955"/>
                    </a:cxn>
                    <a:cxn ang="0">
                      <a:pos x="39" y="3730"/>
                    </a:cxn>
                    <a:cxn ang="0">
                      <a:pos x="37" y="4313"/>
                    </a:cxn>
                    <a:cxn ang="0">
                      <a:pos x="14" y="4314"/>
                    </a:cxn>
                  </a:cxnLst>
                  <a:rect l="0" t="0" r="r" b="b"/>
                  <a:pathLst>
                    <a:path w="209" h="4314">
                      <a:moveTo>
                        <a:pt x="14" y="4314"/>
                      </a:moveTo>
                      <a:cubicBezTo>
                        <a:pt x="11" y="4130"/>
                        <a:pt x="21" y="3515"/>
                        <a:pt x="19" y="3207"/>
                      </a:cubicBezTo>
                      <a:cubicBezTo>
                        <a:pt x="17" y="2899"/>
                        <a:pt x="5" y="2613"/>
                        <a:pt x="3" y="2467"/>
                      </a:cubicBezTo>
                      <a:cubicBezTo>
                        <a:pt x="0" y="2321"/>
                        <a:pt x="2" y="2360"/>
                        <a:pt x="3" y="2330"/>
                      </a:cubicBezTo>
                      <a:cubicBezTo>
                        <a:pt x="3" y="2300"/>
                        <a:pt x="7" y="2302"/>
                        <a:pt x="8" y="2288"/>
                      </a:cubicBezTo>
                      <a:cubicBezTo>
                        <a:pt x="10" y="2274"/>
                        <a:pt x="11" y="2260"/>
                        <a:pt x="10" y="2244"/>
                      </a:cubicBezTo>
                      <a:cubicBezTo>
                        <a:pt x="9" y="2228"/>
                        <a:pt x="4" y="2217"/>
                        <a:pt x="3" y="2193"/>
                      </a:cubicBezTo>
                      <a:cubicBezTo>
                        <a:pt x="1" y="2169"/>
                        <a:pt x="1" y="2159"/>
                        <a:pt x="3" y="2103"/>
                      </a:cubicBezTo>
                      <a:cubicBezTo>
                        <a:pt x="4" y="2046"/>
                        <a:pt x="11" y="1988"/>
                        <a:pt x="12" y="1849"/>
                      </a:cubicBezTo>
                      <a:cubicBezTo>
                        <a:pt x="13" y="1710"/>
                        <a:pt x="10" y="1578"/>
                        <a:pt x="10" y="1270"/>
                      </a:cubicBezTo>
                      <a:cubicBezTo>
                        <a:pt x="10" y="961"/>
                        <a:pt x="8" y="211"/>
                        <a:pt x="12" y="0"/>
                      </a:cubicBezTo>
                      <a:lnTo>
                        <a:pt x="34" y="4"/>
                      </a:lnTo>
                      <a:cubicBezTo>
                        <a:pt x="38" y="175"/>
                        <a:pt x="37" y="711"/>
                        <a:pt x="37" y="1026"/>
                      </a:cubicBezTo>
                      <a:cubicBezTo>
                        <a:pt x="38" y="1342"/>
                        <a:pt x="38" y="1717"/>
                        <a:pt x="36" y="1897"/>
                      </a:cubicBezTo>
                      <a:cubicBezTo>
                        <a:pt x="39" y="1973"/>
                        <a:pt x="29" y="2051"/>
                        <a:pt x="25" y="2105"/>
                      </a:cubicBezTo>
                      <a:cubicBezTo>
                        <a:pt x="22" y="2164"/>
                        <a:pt x="20" y="2202"/>
                        <a:pt x="39" y="2212"/>
                      </a:cubicBezTo>
                      <a:cubicBezTo>
                        <a:pt x="57" y="2226"/>
                        <a:pt x="81" y="2231"/>
                        <a:pt x="102" y="2228"/>
                      </a:cubicBezTo>
                      <a:cubicBezTo>
                        <a:pt x="123" y="2231"/>
                        <a:pt x="150" y="2235"/>
                        <a:pt x="163" y="2228"/>
                      </a:cubicBezTo>
                      <a:cubicBezTo>
                        <a:pt x="176" y="2221"/>
                        <a:pt x="178" y="2209"/>
                        <a:pt x="181" y="2184"/>
                      </a:cubicBezTo>
                      <a:cubicBezTo>
                        <a:pt x="184" y="2159"/>
                        <a:pt x="180" y="2113"/>
                        <a:pt x="180" y="2077"/>
                      </a:cubicBezTo>
                      <a:cubicBezTo>
                        <a:pt x="179" y="2041"/>
                        <a:pt x="179" y="2012"/>
                        <a:pt x="178" y="1969"/>
                      </a:cubicBezTo>
                      <a:cubicBezTo>
                        <a:pt x="174" y="1922"/>
                        <a:pt x="175" y="2145"/>
                        <a:pt x="173" y="1817"/>
                      </a:cubicBezTo>
                      <a:cubicBezTo>
                        <a:pt x="171" y="1490"/>
                        <a:pt x="163" y="305"/>
                        <a:pt x="167" y="3"/>
                      </a:cubicBezTo>
                      <a:lnTo>
                        <a:pt x="202" y="6"/>
                      </a:lnTo>
                      <a:cubicBezTo>
                        <a:pt x="206" y="122"/>
                        <a:pt x="195" y="395"/>
                        <a:pt x="195" y="701"/>
                      </a:cubicBezTo>
                      <a:cubicBezTo>
                        <a:pt x="194" y="1006"/>
                        <a:pt x="196" y="1600"/>
                        <a:pt x="198" y="1841"/>
                      </a:cubicBezTo>
                      <a:cubicBezTo>
                        <a:pt x="197" y="1985"/>
                        <a:pt x="209" y="2095"/>
                        <a:pt x="209" y="2148"/>
                      </a:cubicBezTo>
                      <a:cubicBezTo>
                        <a:pt x="209" y="2201"/>
                        <a:pt x="203" y="2212"/>
                        <a:pt x="198" y="2264"/>
                      </a:cubicBezTo>
                      <a:cubicBezTo>
                        <a:pt x="208" y="2285"/>
                        <a:pt x="205" y="2289"/>
                        <a:pt x="206" y="2330"/>
                      </a:cubicBezTo>
                      <a:cubicBezTo>
                        <a:pt x="208" y="2371"/>
                        <a:pt x="209" y="2352"/>
                        <a:pt x="206" y="2512"/>
                      </a:cubicBezTo>
                      <a:cubicBezTo>
                        <a:pt x="204" y="2672"/>
                        <a:pt x="194" y="2987"/>
                        <a:pt x="193" y="3287"/>
                      </a:cubicBezTo>
                      <a:cubicBezTo>
                        <a:pt x="192" y="3587"/>
                        <a:pt x="200" y="4143"/>
                        <a:pt x="197" y="4314"/>
                      </a:cubicBezTo>
                      <a:lnTo>
                        <a:pt x="176" y="4313"/>
                      </a:lnTo>
                      <a:cubicBezTo>
                        <a:pt x="172" y="4225"/>
                        <a:pt x="176" y="3940"/>
                        <a:pt x="175" y="3786"/>
                      </a:cubicBezTo>
                      <a:cubicBezTo>
                        <a:pt x="174" y="3632"/>
                        <a:pt x="171" y="3568"/>
                        <a:pt x="171" y="3391"/>
                      </a:cubicBezTo>
                      <a:cubicBezTo>
                        <a:pt x="172" y="3213"/>
                        <a:pt x="176" y="2892"/>
                        <a:pt x="178" y="2720"/>
                      </a:cubicBezTo>
                      <a:cubicBezTo>
                        <a:pt x="180" y="2547"/>
                        <a:pt x="186" y="2428"/>
                        <a:pt x="185" y="2356"/>
                      </a:cubicBezTo>
                      <a:cubicBezTo>
                        <a:pt x="183" y="2332"/>
                        <a:pt x="187" y="2295"/>
                        <a:pt x="170" y="2288"/>
                      </a:cubicBezTo>
                      <a:cubicBezTo>
                        <a:pt x="158" y="2275"/>
                        <a:pt x="125" y="2307"/>
                        <a:pt x="103" y="2308"/>
                      </a:cubicBezTo>
                      <a:cubicBezTo>
                        <a:pt x="82" y="2309"/>
                        <a:pt x="54" y="2270"/>
                        <a:pt x="41" y="2296"/>
                      </a:cubicBezTo>
                      <a:cubicBezTo>
                        <a:pt x="27" y="2322"/>
                        <a:pt x="23" y="2357"/>
                        <a:pt x="23" y="2467"/>
                      </a:cubicBezTo>
                      <a:cubicBezTo>
                        <a:pt x="22" y="2577"/>
                        <a:pt x="35" y="2745"/>
                        <a:pt x="37" y="2955"/>
                      </a:cubicBezTo>
                      <a:cubicBezTo>
                        <a:pt x="40" y="3166"/>
                        <a:pt x="39" y="3503"/>
                        <a:pt x="39" y="3730"/>
                      </a:cubicBezTo>
                      <a:cubicBezTo>
                        <a:pt x="39" y="3957"/>
                        <a:pt x="41" y="4216"/>
                        <a:pt x="37" y="4313"/>
                      </a:cubicBezTo>
                      <a:lnTo>
                        <a:pt x="14" y="4314"/>
                      </a:ln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34" name="Freeform 6"/>
                <p:cNvSpPr>
                  <a:spLocks/>
                </p:cNvSpPr>
                <p:nvPr/>
              </p:nvSpPr>
              <p:spPr bwMode="white">
                <a:xfrm flipV="1">
                  <a:off x="1943" y="-2"/>
                  <a:ext cx="47" cy="2199"/>
                </a:xfrm>
                <a:custGeom>
                  <a:avLst/>
                  <a:gdLst/>
                  <a:ahLst/>
                  <a:cxnLst>
                    <a:cxn ang="0">
                      <a:pos x="27" y="477"/>
                    </a:cxn>
                    <a:cxn ang="0">
                      <a:pos x="23" y="217"/>
                    </a:cxn>
                    <a:cxn ang="0">
                      <a:pos x="11" y="81"/>
                    </a:cxn>
                    <a:cxn ang="0">
                      <a:pos x="3" y="29"/>
                    </a:cxn>
                    <a:cxn ang="0">
                      <a:pos x="31" y="5"/>
                    </a:cxn>
                    <a:cxn ang="0">
                      <a:pos x="83" y="5"/>
                    </a:cxn>
                    <a:cxn ang="0">
                      <a:pos x="103" y="33"/>
                    </a:cxn>
                    <a:cxn ang="0">
                      <a:pos x="107" y="133"/>
                    </a:cxn>
                    <a:cxn ang="0">
                      <a:pos x="87" y="369"/>
                    </a:cxn>
                    <a:cxn ang="0">
                      <a:pos x="87" y="853"/>
                    </a:cxn>
                    <a:cxn ang="0">
                      <a:pos x="79" y="1613"/>
                    </a:cxn>
                    <a:cxn ang="0">
                      <a:pos x="87" y="2045"/>
                    </a:cxn>
                    <a:cxn ang="0">
                      <a:pos x="79" y="2129"/>
                    </a:cxn>
                    <a:cxn ang="0">
                      <a:pos x="39" y="2129"/>
                    </a:cxn>
                    <a:cxn ang="0">
                      <a:pos x="39" y="1481"/>
                    </a:cxn>
                    <a:cxn ang="0">
                      <a:pos x="27" y="477"/>
                    </a:cxn>
                  </a:cxnLst>
                  <a:rect l="0" t="0" r="r" b="b"/>
                  <a:pathLst>
                    <a:path w="110" h="2131">
                      <a:moveTo>
                        <a:pt x="27" y="477"/>
                      </a:moveTo>
                      <a:cubicBezTo>
                        <a:pt x="24" y="266"/>
                        <a:pt x="26" y="283"/>
                        <a:pt x="23" y="217"/>
                      </a:cubicBezTo>
                      <a:cubicBezTo>
                        <a:pt x="20" y="151"/>
                        <a:pt x="14" y="112"/>
                        <a:pt x="11" y="81"/>
                      </a:cubicBezTo>
                      <a:cubicBezTo>
                        <a:pt x="8" y="50"/>
                        <a:pt x="0" y="42"/>
                        <a:pt x="3" y="29"/>
                      </a:cubicBezTo>
                      <a:cubicBezTo>
                        <a:pt x="6" y="16"/>
                        <a:pt x="18" y="9"/>
                        <a:pt x="31" y="5"/>
                      </a:cubicBezTo>
                      <a:cubicBezTo>
                        <a:pt x="44" y="1"/>
                        <a:pt x="71" y="0"/>
                        <a:pt x="83" y="5"/>
                      </a:cubicBezTo>
                      <a:cubicBezTo>
                        <a:pt x="95" y="10"/>
                        <a:pt x="99" y="12"/>
                        <a:pt x="103" y="33"/>
                      </a:cubicBezTo>
                      <a:cubicBezTo>
                        <a:pt x="107" y="54"/>
                        <a:pt x="110" y="77"/>
                        <a:pt x="107" y="133"/>
                      </a:cubicBezTo>
                      <a:cubicBezTo>
                        <a:pt x="104" y="189"/>
                        <a:pt x="90" y="249"/>
                        <a:pt x="87" y="369"/>
                      </a:cubicBezTo>
                      <a:cubicBezTo>
                        <a:pt x="84" y="489"/>
                        <a:pt x="88" y="646"/>
                        <a:pt x="87" y="853"/>
                      </a:cubicBezTo>
                      <a:cubicBezTo>
                        <a:pt x="86" y="1060"/>
                        <a:pt x="79" y="1414"/>
                        <a:pt x="79" y="1613"/>
                      </a:cubicBezTo>
                      <a:cubicBezTo>
                        <a:pt x="79" y="1812"/>
                        <a:pt x="87" y="1959"/>
                        <a:pt x="87" y="2045"/>
                      </a:cubicBezTo>
                      <a:cubicBezTo>
                        <a:pt x="87" y="2131"/>
                        <a:pt x="87" y="2115"/>
                        <a:pt x="79" y="2129"/>
                      </a:cubicBezTo>
                      <a:lnTo>
                        <a:pt x="39" y="2129"/>
                      </a:lnTo>
                      <a:cubicBezTo>
                        <a:pt x="32" y="2021"/>
                        <a:pt x="42" y="1757"/>
                        <a:pt x="39" y="1481"/>
                      </a:cubicBezTo>
                      <a:cubicBezTo>
                        <a:pt x="36" y="1205"/>
                        <a:pt x="30" y="688"/>
                        <a:pt x="27" y="477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35" name="Group 7"/>
              <p:cNvGrpSpPr>
                <a:grpSpLocks/>
              </p:cNvGrpSpPr>
              <p:nvPr/>
            </p:nvGrpSpPr>
            <p:grpSpPr bwMode="auto">
              <a:xfrm flipV="1">
                <a:off x="5312" y="0"/>
                <a:ext cx="321" cy="4318"/>
                <a:chOff x="2971" y="-3"/>
                <a:chExt cx="493" cy="4325"/>
              </a:xfrm>
            </p:grpSpPr>
            <p:sp>
              <p:nvSpPr>
                <p:cNvPr id="48136" name="Freeform 8"/>
                <p:cNvSpPr>
                  <a:spLocks/>
                </p:cNvSpPr>
                <p:nvPr/>
              </p:nvSpPr>
              <p:spPr bwMode="white">
                <a:xfrm>
                  <a:off x="2971" y="-3"/>
                  <a:ext cx="493" cy="4323"/>
                </a:xfrm>
                <a:custGeom>
                  <a:avLst/>
                  <a:gdLst/>
                  <a:ahLst/>
                  <a:cxnLst>
                    <a:cxn ang="0">
                      <a:pos x="40" y="7"/>
                    </a:cxn>
                    <a:cxn ang="0">
                      <a:pos x="44" y="1111"/>
                    </a:cxn>
                    <a:cxn ang="0">
                      <a:pos x="6" y="1852"/>
                    </a:cxn>
                    <a:cxn ang="0">
                      <a:pos x="6" y="1989"/>
                    </a:cxn>
                    <a:cxn ang="0">
                      <a:pos x="20" y="2031"/>
                    </a:cxn>
                    <a:cxn ang="0">
                      <a:pos x="24" y="2075"/>
                    </a:cxn>
                    <a:cxn ang="0">
                      <a:pos x="6" y="2126"/>
                    </a:cxn>
                    <a:cxn ang="0">
                      <a:pos x="6" y="2217"/>
                    </a:cxn>
                    <a:cxn ang="0">
                      <a:pos x="28" y="2471"/>
                    </a:cxn>
                    <a:cxn ang="0">
                      <a:pos x="24" y="3051"/>
                    </a:cxn>
                    <a:cxn ang="0">
                      <a:pos x="28" y="4323"/>
                    </a:cxn>
                    <a:cxn ang="0">
                      <a:pos x="80" y="4319"/>
                    </a:cxn>
                    <a:cxn ang="0">
                      <a:pos x="88" y="3295"/>
                    </a:cxn>
                    <a:cxn ang="0">
                      <a:pos x="84" y="2423"/>
                    </a:cxn>
                    <a:cxn ang="0">
                      <a:pos x="60" y="2215"/>
                    </a:cxn>
                    <a:cxn ang="0">
                      <a:pos x="92" y="2107"/>
                    </a:cxn>
                    <a:cxn ang="0">
                      <a:pos x="240" y="2091"/>
                    </a:cxn>
                    <a:cxn ang="0">
                      <a:pos x="384" y="2091"/>
                    </a:cxn>
                    <a:cxn ang="0">
                      <a:pos x="428" y="2135"/>
                    </a:cxn>
                    <a:cxn ang="0">
                      <a:pos x="424" y="2243"/>
                    </a:cxn>
                    <a:cxn ang="0">
                      <a:pos x="420" y="2351"/>
                    </a:cxn>
                    <a:cxn ang="0">
                      <a:pos x="408" y="2503"/>
                    </a:cxn>
                    <a:cxn ang="0">
                      <a:pos x="395" y="4320"/>
                    </a:cxn>
                    <a:cxn ang="0">
                      <a:pos x="476" y="4317"/>
                    </a:cxn>
                    <a:cxn ang="0">
                      <a:pos x="459" y="3621"/>
                    </a:cxn>
                    <a:cxn ang="0">
                      <a:pos x="468" y="2479"/>
                    </a:cxn>
                    <a:cxn ang="0">
                      <a:pos x="493" y="2172"/>
                    </a:cxn>
                    <a:cxn ang="0">
                      <a:pos x="468" y="2055"/>
                    </a:cxn>
                    <a:cxn ang="0">
                      <a:pos x="487" y="1989"/>
                    </a:cxn>
                    <a:cxn ang="0">
                      <a:pos x="487" y="1807"/>
                    </a:cxn>
                    <a:cxn ang="0">
                      <a:pos x="456" y="1031"/>
                    </a:cxn>
                    <a:cxn ang="0">
                      <a:pos x="472" y="0"/>
                    </a:cxn>
                    <a:cxn ang="0">
                      <a:pos x="416" y="3"/>
                    </a:cxn>
                    <a:cxn ang="0">
                      <a:pos x="412" y="531"/>
                    </a:cxn>
                    <a:cxn ang="0">
                      <a:pos x="404" y="927"/>
                    </a:cxn>
                    <a:cxn ang="0">
                      <a:pos x="420" y="1599"/>
                    </a:cxn>
                    <a:cxn ang="0">
                      <a:pos x="436" y="1963"/>
                    </a:cxn>
                    <a:cxn ang="0">
                      <a:pos x="400" y="2031"/>
                    </a:cxn>
                    <a:cxn ang="0">
                      <a:pos x="244" y="2011"/>
                    </a:cxn>
                    <a:cxn ang="0">
                      <a:pos x="96" y="2023"/>
                    </a:cxn>
                    <a:cxn ang="0">
                      <a:pos x="54" y="1852"/>
                    </a:cxn>
                    <a:cxn ang="0">
                      <a:pos x="88" y="1363"/>
                    </a:cxn>
                    <a:cxn ang="0">
                      <a:pos x="92" y="587"/>
                    </a:cxn>
                    <a:cxn ang="0">
                      <a:pos x="88" y="3"/>
                    </a:cxn>
                    <a:cxn ang="0">
                      <a:pos x="40" y="7"/>
                    </a:cxn>
                  </a:cxnLst>
                  <a:rect l="0" t="0" r="r" b="b"/>
                  <a:pathLst>
                    <a:path w="493" h="4323">
                      <a:moveTo>
                        <a:pt x="40" y="7"/>
                      </a:moveTo>
                      <a:cubicBezTo>
                        <a:pt x="33" y="192"/>
                        <a:pt x="50" y="804"/>
                        <a:pt x="44" y="1111"/>
                      </a:cubicBezTo>
                      <a:cubicBezTo>
                        <a:pt x="38" y="1418"/>
                        <a:pt x="12" y="1706"/>
                        <a:pt x="6" y="1852"/>
                      </a:cubicBezTo>
                      <a:cubicBezTo>
                        <a:pt x="0" y="1998"/>
                        <a:pt x="4" y="1959"/>
                        <a:pt x="6" y="1989"/>
                      </a:cubicBezTo>
                      <a:cubicBezTo>
                        <a:pt x="8" y="2019"/>
                        <a:pt x="17" y="2017"/>
                        <a:pt x="20" y="2031"/>
                      </a:cubicBezTo>
                      <a:cubicBezTo>
                        <a:pt x="23" y="2045"/>
                        <a:pt x="26" y="2059"/>
                        <a:pt x="24" y="2075"/>
                      </a:cubicBezTo>
                      <a:cubicBezTo>
                        <a:pt x="22" y="2091"/>
                        <a:pt x="9" y="2102"/>
                        <a:pt x="6" y="2126"/>
                      </a:cubicBezTo>
                      <a:cubicBezTo>
                        <a:pt x="3" y="2150"/>
                        <a:pt x="2" y="2160"/>
                        <a:pt x="6" y="2217"/>
                      </a:cubicBezTo>
                      <a:cubicBezTo>
                        <a:pt x="10" y="2274"/>
                        <a:pt x="25" y="2332"/>
                        <a:pt x="28" y="2471"/>
                      </a:cubicBezTo>
                      <a:cubicBezTo>
                        <a:pt x="31" y="2610"/>
                        <a:pt x="24" y="2742"/>
                        <a:pt x="24" y="3051"/>
                      </a:cubicBezTo>
                      <a:cubicBezTo>
                        <a:pt x="24" y="3360"/>
                        <a:pt x="19" y="4112"/>
                        <a:pt x="28" y="4323"/>
                      </a:cubicBezTo>
                      <a:lnTo>
                        <a:pt x="80" y="4319"/>
                      </a:lnTo>
                      <a:cubicBezTo>
                        <a:pt x="90" y="4148"/>
                        <a:pt x="87" y="3611"/>
                        <a:pt x="88" y="3295"/>
                      </a:cubicBezTo>
                      <a:cubicBezTo>
                        <a:pt x="89" y="2979"/>
                        <a:pt x="89" y="2603"/>
                        <a:pt x="84" y="2423"/>
                      </a:cubicBezTo>
                      <a:cubicBezTo>
                        <a:pt x="92" y="2347"/>
                        <a:pt x="69" y="2269"/>
                        <a:pt x="60" y="2215"/>
                      </a:cubicBezTo>
                      <a:cubicBezTo>
                        <a:pt x="52" y="2155"/>
                        <a:pt x="48" y="2117"/>
                        <a:pt x="92" y="2107"/>
                      </a:cubicBezTo>
                      <a:cubicBezTo>
                        <a:pt x="134" y="2093"/>
                        <a:pt x="190" y="2088"/>
                        <a:pt x="240" y="2091"/>
                      </a:cubicBezTo>
                      <a:cubicBezTo>
                        <a:pt x="289" y="2088"/>
                        <a:pt x="353" y="2084"/>
                        <a:pt x="384" y="2091"/>
                      </a:cubicBezTo>
                      <a:cubicBezTo>
                        <a:pt x="415" y="2098"/>
                        <a:pt x="421" y="2110"/>
                        <a:pt x="428" y="2135"/>
                      </a:cubicBezTo>
                      <a:cubicBezTo>
                        <a:pt x="435" y="2160"/>
                        <a:pt x="425" y="2207"/>
                        <a:pt x="424" y="2243"/>
                      </a:cubicBezTo>
                      <a:cubicBezTo>
                        <a:pt x="423" y="2279"/>
                        <a:pt x="423" y="2308"/>
                        <a:pt x="420" y="2351"/>
                      </a:cubicBezTo>
                      <a:cubicBezTo>
                        <a:pt x="411" y="2398"/>
                        <a:pt x="412" y="2175"/>
                        <a:pt x="408" y="2503"/>
                      </a:cubicBezTo>
                      <a:cubicBezTo>
                        <a:pt x="404" y="2831"/>
                        <a:pt x="384" y="4018"/>
                        <a:pt x="395" y="4320"/>
                      </a:cubicBezTo>
                      <a:lnTo>
                        <a:pt x="476" y="4317"/>
                      </a:lnTo>
                      <a:cubicBezTo>
                        <a:pt x="486" y="4201"/>
                        <a:pt x="460" y="3927"/>
                        <a:pt x="459" y="3621"/>
                      </a:cubicBezTo>
                      <a:cubicBezTo>
                        <a:pt x="458" y="3315"/>
                        <a:pt x="462" y="2720"/>
                        <a:pt x="468" y="2479"/>
                      </a:cubicBezTo>
                      <a:cubicBezTo>
                        <a:pt x="464" y="2335"/>
                        <a:pt x="493" y="2225"/>
                        <a:pt x="493" y="2172"/>
                      </a:cubicBezTo>
                      <a:cubicBezTo>
                        <a:pt x="493" y="2118"/>
                        <a:pt x="480" y="2107"/>
                        <a:pt x="468" y="2055"/>
                      </a:cubicBezTo>
                      <a:cubicBezTo>
                        <a:pt x="490" y="2034"/>
                        <a:pt x="484" y="2030"/>
                        <a:pt x="487" y="1989"/>
                      </a:cubicBezTo>
                      <a:cubicBezTo>
                        <a:pt x="490" y="1948"/>
                        <a:pt x="492" y="1967"/>
                        <a:pt x="487" y="1807"/>
                      </a:cubicBezTo>
                      <a:cubicBezTo>
                        <a:pt x="482" y="1647"/>
                        <a:pt x="458" y="1332"/>
                        <a:pt x="456" y="1031"/>
                      </a:cubicBezTo>
                      <a:cubicBezTo>
                        <a:pt x="454" y="730"/>
                        <a:pt x="479" y="171"/>
                        <a:pt x="472" y="0"/>
                      </a:cubicBezTo>
                      <a:lnTo>
                        <a:pt x="416" y="3"/>
                      </a:lnTo>
                      <a:cubicBezTo>
                        <a:pt x="406" y="91"/>
                        <a:pt x="414" y="377"/>
                        <a:pt x="412" y="531"/>
                      </a:cubicBezTo>
                      <a:cubicBezTo>
                        <a:pt x="410" y="685"/>
                        <a:pt x="403" y="749"/>
                        <a:pt x="404" y="927"/>
                      </a:cubicBezTo>
                      <a:cubicBezTo>
                        <a:pt x="405" y="1105"/>
                        <a:pt x="415" y="1426"/>
                        <a:pt x="420" y="1599"/>
                      </a:cubicBezTo>
                      <a:cubicBezTo>
                        <a:pt x="425" y="1772"/>
                        <a:pt x="439" y="1891"/>
                        <a:pt x="436" y="1963"/>
                      </a:cubicBezTo>
                      <a:cubicBezTo>
                        <a:pt x="432" y="1987"/>
                        <a:pt x="441" y="2024"/>
                        <a:pt x="400" y="2031"/>
                      </a:cubicBezTo>
                      <a:cubicBezTo>
                        <a:pt x="373" y="2044"/>
                        <a:pt x="295" y="2012"/>
                        <a:pt x="244" y="2011"/>
                      </a:cubicBezTo>
                      <a:cubicBezTo>
                        <a:pt x="193" y="2010"/>
                        <a:pt x="128" y="2049"/>
                        <a:pt x="96" y="2023"/>
                      </a:cubicBezTo>
                      <a:cubicBezTo>
                        <a:pt x="64" y="1997"/>
                        <a:pt x="55" y="1962"/>
                        <a:pt x="54" y="1852"/>
                      </a:cubicBezTo>
                      <a:cubicBezTo>
                        <a:pt x="53" y="1742"/>
                        <a:pt x="82" y="1574"/>
                        <a:pt x="88" y="1363"/>
                      </a:cubicBezTo>
                      <a:cubicBezTo>
                        <a:pt x="94" y="1152"/>
                        <a:pt x="92" y="814"/>
                        <a:pt x="92" y="587"/>
                      </a:cubicBezTo>
                      <a:cubicBezTo>
                        <a:pt x="92" y="360"/>
                        <a:pt x="97" y="100"/>
                        <a:pt x="88" y="3"/>
                      </a:cubicBezTo>
                      <a:lnTo>
                        <a:pt x="40" y="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37" name="Freeform 9"/>
                <p:cNvSpPr>
                  <a:spLocks/>
                </p:cNvSpPr>
                <p:nvPr/>
              </p:nvSpPr>
              <p:spPr bwMode="white">
                <a:xfrm>
                  <a:off x="3228" y="2119"/>
                  <a:ext cx="110" cy="2203"/>
                </a:xfrm>
                <a:custGeom>
                  <a:avLst/>
                  <a:gdLst/>
                  <a:ahLst/>
                  <a:cxnLst>
                    <a:cxn ang="0">
                      <a:pos x="27" y="477"/>
                    </a:cxn>
                    <a:cxn ang="0">
                      <a:pos x="23" y="217"/>
                    </a:cxn>
                    <a:cxn ang="0">
                      <a:pos x="11" y="81"/>
                    </a:cxn>
                    <a:cxn ang="0">
                      <a:pos x="3" y="29"/>
                    </a:cxn>
                    <a:cxn ang="0">
                      <a:pos x="31" y="5"/>
                    </a:cxn>
                    <a:cxn ang="0">
                      <a:pos x="83" y="5"/>
                    </a:cxn>
                    <a:cxn ang="0">
                      <a:pos x="103" y="33"/>
                    </a:cxn>
                    <a:cxn ang="0">
                      <a:pos x="107" y="133"/>
                    </a:cxn>
                    <a:cxn ang="0">
                      <a:pos x="87" y="369"/>
                    </a:cxn>
                    <a:cxn ang="0">
                      <a:pos x="87" y="853"/>
                    </a:cxn>
                    <a:cxn ang="0">
                      <a:pos x="79" y="1613"/>
                    </a:cxn>
                    <a:cxn ang="0">
                      <a:pos x="87" y="2045"/>
                    </a:cxn>
                    <a:cxn ang="0">
                      <a:pos x="79" y="2129"/>
                    </a:cxn>
                    <a:cxn ang="0">
                      <a:pos x="39" y="2129"/>
                    </a:cxn>
                    <a:cxn ang="0">
                      <a:pos x="39" y="1481"/>
                    </a:cxn>
                    <a:cxn ang="0">
                      <a:pos x="27" y="477"/>
                    </a:cxn>
                  </a:cxnLst>
                  <a:rect l="0" t="0" r="r" b="b"/>
                  <a:pathLst>
                    <a:path w="110" h="2131">
                      <a:moveTo>
                        <a:pt x="27" y="477"/>
                      </a:moveTo>
                      <a:cubicBezTo>
                        <a:pt x="24" y="266"/>
                        <a:pt x="26" y="283"/>
                        <a:pt x="23" y="217"/>
                      </a:cubicBezTo>
                      <a:cubicBezTo>
                        <a:pt x="20" y="151"/>
                        <a:pt x="14" y="112"/>
                        <a:pt x="11" y="81"/>
                      </a:cubicBezTo>
                      <a:cubicBezTo>
                        <a:pt x="8" y="50"/>
                        <a:pt x="0" y="42"/>
                        <a:pt x="3" y="29"/>
                      </a:cubicBezTo>
                      <a:cubicBezTo>
                        <a:pt x="6" y="16"/>
                        <a:pt x="18" y="9"/>
                        <a:pt x="31" y="5"/>
                      </a:cubicBezTo>
                      <a:cubicBezTo>
                        <a:pt x="44" y="1"/>
                        <a:pt x="71" y="0"/>
                        <a:pt x="83" y="5"/>
                      </a:cubicBezTo>
                      <a:cubicBezTo>
                        <a:pt x="95" y="10"/>
                        <a:pt x="99" y="12"/>
                        <a:pt x="103" y="33"/>
                      </a:cubicBezTo>
                      <a:cubicBezTo>
                        <a:pt x="107" y="54"/>
                        <a:pt x="110" y="77"/>
                        <a:pt x="107" y="133"/>
                      </a:cubicBezTo>
                      <a:cubicBezTo>
                        <a:pt x="104" y="189"/>
                        <a:pt x="90" y="249"/>
                        <a:pt x="87" y="369"/>
                      </a:cubicBezTo>
                      <a:cubicBezTo>
                        <a:pt x="84" y="489"/>
                        <a:pt x="88" y="646"/>
                        <a:pt x="87" y="853"/>
                      </a:cubicBezTo>
                      <a:cubicBezTo>
                        <a:pt x="86" y="1060"/>
                        <a:pt x="79" y="1414"/>
                        <a:pt x="79" y="1613"/>
                      </a:cubicBezTo>
                      <a:cubicBezTo>
                        <a:pt x="79" y="1812"/>
                        <a:pt x="87" y="1959"/>
                        <a:pt x="87" y="2045"/>
                      </a:cubicBezTo>
                      <a:cubicBezTo>
                        <a:pt x="87" y="2131"/>
                        <a:pt x="87" y="2115"/>
                        <a:pt x="79" y="2129"/>
                      </a:cubicBezTo>
                      <a:lnTo>
                        <a:pt x="39" y="2129"/>
                      </a:lnTo>
                      <a:cubicBezTo>
                        <a:pt x="32" y="2021"/>
                        <a:pt x="42" y="1757"/>
                        <a:pt x="39" y="1481"/>
                      </a:cubicBezTo>
                      <a:cubicBezTo>
                        <a:pt x="36" y="1205"/>
                        <a:pt x="30" y="688"/>
                        <a:pt x="27" y="47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38" name="Group 10"/>
              <p:cNvGrpSpPr>
                <a:grpSpLocks/>
              </p:cNvGrpSpPr>
              <p:nvPr/>
            </p:nvGrpSpPr>
            <p:grpSpPr bwMode="auto">
              <a:xfrm>
                <a:off x="1130" y="1"/>
                <a:ext cx="385" cy="4314"/>
                <a:chOff x="1130" y="1"/>
                <a:chExt cx="385" cy="4308"/>
              </a:xfrm>
            </p:grpSpPr>
            <p:sp>
              <p:nvSpPr>
                <p:cNvPr id="48139" name="Freeform 11"/>
                <p:cNvSpPr>
                  <a:spLocks/>
                </p:cNvSpPr>
                <p:nvPr/>
              </p:nvSpPr>
              <p:spPr bwMode="white">
                <a:xfrm>
                  <a:off x="1146" y="1"/>
                  <a:ext cx="369" cy="2611"/>
                </a:xfrm>
                <a:custGeom>
                  <a:avLst/>
                  <a:gdLst/>
                  <a:ahLst/>
                  <a:cxnLst>
                    <a:cxn ang="0">
                      <a:pos x="22" y="0"/>
                    </a:cxn>
                    <a:cxn ang="0">
                      <a:pos x="14" y="1622"/>
                    </a:cxn>
                    <a:cxn ang="0">
                      <a:pos x="6" y="2547"/>
                    </a:cxn>
                    <a:cxn ang="0">
                      <a:pos x="38" y="2604"/>
                    </a:cxn>
                    <a:cxn ang="0">
                      <a:pos x="184" y="2588"/>
                    </a:cxn>
                    <a:cxn ang="0">
                      <a:pos x="339" y="2596"/>
                    </a:cxn>
                    <a:cxn ang="0">
                      <a:pos x="363" y="2531"/>
                    </a:cxn>
                    <a:cxn ang="0">
                      <a:pos x="339" y="1679"/>
                    </a:cxn>
                    <a:cxn ang="0">
                      <a:pos x="339" y="0"/>
                    </a:cxn>
                    <a:cxn ang="0">
                      <a:pos x="22" y="0"/>
                    </a:cxn>
                  </a:cxnLst>
                  <a:rect l="0" t="0" r="r" b="b"/>
                  <a:pathLst>
                    <a:path w="369" h="2611">
                      <a:moveTo>
                        <a:pt x="22" y="0"/>
                      </a:moveTo>
                      <a:lnTo>
                        <a:pt x="14" y="1622"/>
                      </a:lnTo>
                      <a:cubicBezTo>
                        <a:pt x="14" y="1622"/>
                        <a:pt x="10" y="2084"/>
                        <a:pt x="6" y="2547"/>
                      </a:cubicBezTo>
                      <a:cubicBezTo>
                        <a:pt x="0" y="2588"/>
                        <a:pt x="8" y="2597"/>
                        <a:pt x="38" y="2604"/>
                      </a:cubicBezTo>
                      <a:cubicBezTo>
                        <a:pt x="68" y="2611"/>
                        <a:pt x="134" y="2589"/>
                        <a:pt x="184" y="2588"/>
                      </a:cubicBezTo>
                      <a:cubicBezTo>
                        <a:pt x="234" y="2587"/>
                        <a:pt x="309" y="2605"/>
                        <a:pt x="339" y="2596"/>
                      </a:cubicBezTo>
                      <a:cubicBezTo>
                        <a:pt x="369" y="2587"/>
                        <a:pt x="366" y="2567"/>
                        <a:pt x="363" y="2531"/>
                      </a:cubicBezTo>
                      <a:cubicBezTo>
                        <a:pt x="363" y="2378"/>
                        <a:pt x="343" y="2101"/>
                        <a:pt x="339" y="1679"/>
                      </a:cubicBezTo>
                      <a:lnTo>
                        <a:pt x="339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40" name="Freeform 12"/>
                <p:cNvSpPr>
                  <a:spLocks/>
                </p:cNvSpPr>
                <p:nvPr/>
              </p:nvSpPr>
              <p:spPr bwMode="white">
                <a:xfrm>
                  <a:off x="1237" y="2174"/>
                  <a:ext cx="251" cy="390"/>
                </a:xfrm>
                <a:custGeom>
                  <a:avLst/>
                  <a:gdLst/>
                  <a:ahLst/>
                  <a:cxnLst>
                    <a:cxn ang="0">
                      <a:pos x="32" y="379"/>
                    </a:cxn>
                    <a:cxn ang="0">
                      <a:pos x="77" y="364"/>
                    </a:cxn>
                    <a:cxn ang="0">
                      <a:pos x="152" y="370"/>
                    </a:cxn>
                    <a:cxn ang="0">
                      <a:pos x="209" y="388"/>
                    </a:cxn>
                    <a:cxn ang="0">
                      <a:pos x="242" y="379"/>
                    </a:cxn>
                    <a:cxn ang="0">
                      <a:pos x="248" y="328"/>
                    </a:cxn>
                    <a:cxn ang="0">
                      <a:pos x="227" y="175"/>
                    </a:cxn>
                    <a:cxn ang="0">
                      <a:pos x="194" y="130"/>
                    </a:cxn>
                    <a:cxn ang="0">
                      <a:pos x="179" y="295"/>
                    </a:cxn>
                    <a:cxn ang="0">
                      <a:pos x="152" y="307"/>
                    </a:cxn>
                    <a:cxn ang="0">
                      <a:pos x="134" y="163"/>
                    </a:cxn>
                    <a:cxn ang="0">
                      <a:pos x="65" y="13"/>
                    </a:cxn>
                    <a:cxn ang="0">
                      <a:pos x="29" y="85"/>
                    </a:cxn>
                    <a:cxn ang="0">
                      <a:pos x="26" y="271"/>
                    </a:cxn>
                    <a:cxn ang="0">
                      <a:pos x="2" y="337"/>
                    </a:cxn>
                    <a:cxn ang="0">
                      <a:pos x="11" y="379"/>
                    </a:cxn>
                    <a:cxn ang="0">
                      <a:pos x="32" y="379"/>
                    </a:cxn>
                  </a:cxnLst>
                  <a:rect l="0" t="0" r="r" b="b"/>
                  <a:pathLst>
                    <a:path w="251" h="390">
                      <a:moveTo>
                        <a:pt x="32" y="379"/>
                      </a:moveTo>
                      <a:cubicBezTo>
                        <a:pt x="43" y="377"/>
                        <a:pt x="57" y="366"/>
                        <a:pt x="77" y="364"/>
                      </a:cubicBezTo>
                      <a:cubicBezTo>
                        <a:pt x="97" y="362"/>
                        <a:pt x="130" y="366"/>
                        <a:pt x="152" y="370"/>
                      </a:cubicBezTo>
                      <a:cubicBezTo>
                        <a:pt x="174" y="374"/>
                        <a:pt x="194" y="386"/>
                        <a:pt x="209" y="388"/>
                      </a:cubicBezTo>
                      <a:cubicBezTo>
                        <a:pt x="224" y="390"/>
                        <a:pt x="235" y="389"/>
                        <a:pt x="242" y="379"/>
                      </a:cubicBezTo>
                      <a:cubicBezTo>
                        <a:pt x="249" y="369"/>
                        <a:pt x="251" y="362"/>
                        <a:pt x="248" y="328"/>
                      </a:cubicBezTo>
                      <a:cubicBezTo>
                        <a:pt x="245" y="294"/>
                        <a:pt x="236" y="208"/>
                        <a:pt x="227" y="175"/>
                      </a:cubicBezTo>
                      <a:cubicBezTo>
                        <a:pt x="218" y="142"/>
                        <a:pt x="202" y="110"/>
                        <a:pt x="194" y="130"/>
                      </a:cubicBezTo>
                      <a:cubicBezTo>
                        <a:pt x="186" y="150"/>
                        <a:pt x="186" y="266"/>
                        <a:pt x="179" y="295"/>
                      </a:cubicBezTo>
                      <a:cubicBezTo>
                        <a:pt x="172" y="324"/>
                        <a:pt x="159" y="329"/>
                        <a:pt x="152" y="307"/>
                      </a:cubicBezTo>
                      <a:cubicBezTo>
                        <a:pt x="145" y="285"/>
                        <a:pt x="149" y="212"/>
                        <a:pt x="134" y="163"/>
                      </a:cubicBezTo>
                      <a:cubicBezTo>
                        <a:pt x="119" y="114"/>
                        <a:pt x="82" y="26"/>
                        <a:pt x="65" y="13"/>
                      </a:cubicBezTo>
                      <a:cubicBezTo>
                        <a:pt x="48" y="0"/>
                        <a:pt x="35" y="42"/>
                        <a:pt x="29" y="85"/>
                      </a:cubicBezTo>
                      <a:cubicBezTo>
                        <a:pt x="23" y="128"/>
                        <a:pt x="30" y="229"/>
                        <a:pt x="26" y="271"/>
                      </a:cubicBezTo>
                      <a:cubicBezTo>
                        <a:pt x="22" y="313"/>
                        <a:pt x="4" y="319"/>
                        <a:pt x="2" y="337"/>
                      </a:cubicBezTo>
                      <a:cubicBezTo>
                        <a:pt x="0" y="355"/>
                        <a:pt x="5" y="373"/>
                        <a:pt x="11" y="379"/>
                      </a:cubicBezTo>
                      <a:cubicBezTo>
                        <a:pt x="17" y="385"/>
                        <a:pt x="21" y="381"/>
                        <a:pt x="32" y="379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41" name="Freeform 13"/>
                <p:cNvSpPr>
                  <a:spLocks/>
                </p:cNvSpPr>
                <p:nvPr/>
              </p:nvSpPr>
              <p:spPr bwMode="white">
                <a:xfrm>
                  <a:off x="1130" y="2595"/>
                  <a:ext cx="378" cy="1714"/>
                </a:xfrm>
                <a:custGeom>
                  <a:avLst/>
                  <a:gdLst/>
                  <a:ahLst/>
                  <a:cxnLst>
                    <a:cxn ang="0">
                      <a:pos x="0" y="1714"/>
                    </a:cxn>
                    <a:cxn ang="0">
                      <a:pos x="15" y="420"/>
                    </a:cxn>
                    <a:cxn ang="0">
                      <a:pos x="19" y="63"/>
                    </a:cxn>
                    <a:cxn ang="0">
                      <a:pos x="79" y="39"/>
                    </a:cxn>
                    <a:cxn ang="0">
                      <a:pos x="202" y="18"/>
                    </a:cxn>
                    <a:cxn ang="0">
                      <a:pos x="351" y="23"/>
                    </a:cxn>
                    <a:cxn ang="0">
                      <a:pos x="366" y="120"/>
                    </a:cxn>
                    <a:cxn ang="0">
                      <a:pos x="359" y="741"/>
                    </a:cxn>
                    <a:cxn ang="0">
                      <a:pos x="351" y="1714"/>
                    </a:cxn>
                    <a:cxn ang="0">
                      <a:pos x="0" y="1714"/>
                    </a:cxn>
                  </a:cxnLst>
                  <a:rect l="0" t="0" r="r" b="b"/>
                  <a:pathLst>
                    <a:path w="378" h="1714">
                      <a:moveTo>
                        <a:pt x="0" y="1714"/>
                      </a:moveTo>
                      <a:cubicBezTo>
                        <a:pt x="15" y="1400"/>
                        <a:pt x="10" y="693"/>
                        <a:pt x="15" y="420"/>
                      </a:cubicBezTo>
                      <a:cubicBezTo>
                        <a:pt x="18" y="145"/>
                        <a:pt x="8" y="126"/>
                        <a:pt x="19" y="63"/>
                      </a:cubicBezTo>
                      <a:cubicBezTo>
                        <a:pt x="30" y="0"/>
                        <a:pt x="49" y="46"/>
                        <a:pt x="79" y="39"/>
                      </a:cubicBezTo>
                      <a:cubicBezTo>
                        <a:pt x="109" y="32"/>
                        <a:pt x="157" y="21"/>
                        <a:pt x="202" y="18"/>
                      </a:cubicBezTo>
                      <a:cubicBezTo>
                        <a:pt x="268" y="33"/>
                        <a:pt x="324" y="6"/>
                        <a:pt x="351" y="23"/>
                      </a:cubicBezTo>
                      <a:cubicBezTo>
                        <a:pt x="378" y="40"/>
                        <a:pt x="370" y="51"/>
                        <a:pt x="366" y="120"/>
                      </a:cubicBezTo>
                      <a:cubicBezTo>
                        <a:pt x="367" y="240"/>
                        <a:pt x="362" y="475"/>
                        <a:pt x="359" y="741"/>
                      </a:cubicBezTo>
                      <a:cubicBezTo>
                        <a:pt x="356" y="1007"/>
                        <a:pt x="351" y="1430"/>
                        <a:pt x="351" y="1714"/>
                      </a:cubicBezTo>
                      <a:cubicBezTo>
                        <a:pt x="351" y="1714"/>
                        <a:pt x="0" y="1714"/>
                        <a:pt x="0" y="171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42" name="Freeform 14"/>
                <p:cNvSpPr>
                  <a:spLocks/>
                </p:cNvSpPr>
                <p:nvPr/>
              </p:nvSpPr>
              <p:spPr bwMode="white">
                <a:xfrm>
                  <a:off x="1255" y="2644"/>
                  <a:ext cx="146" cy="154"/>
                </a:xfrm>
                <a:custGeom>
                  <a:avLst/>
                  <a:gdLst/>
                  <a:ahLst/>
                  <a:cxnLst>
                    <a:cxn ang="0">
                      <a:pos x="14" y="11"/>
                    </a:cxn>
                    <a:cxn ang="0">
                      <a:pos x="92" y="2"/>
                    </a:cxn>
                    <a:cxn ang="0">
                      <a:pos x="140" y="14"/>
                    </a:cxn>
                    <a:cxn ang="0">
                      <a:pos x="128" y="89"/>
                    </a:cxn>
                    <a:cxn ang="0">
                      <a:pos x="116" y="146"/>
                    </a:cxn>
                    <a:cxn ang="0">
                      <a:pos x="74" y="134"/>
                    </a:cxn>
                    <a:cxn ang="0">
                      <a:pos x="32" y="128"/>
                    </a:cxn>
                    <a:cxn ang="0">
                      <a:pos x="5" y="56"/>
                    </a:cxn>
                    <a:cxn ang="0">
                      <a:pos x="14" y="11"/>
                    </a:cxn>
                  </a:cxnLst>
                  <a:rect l="0" t="0" r="r" b="b"/>
                  <a:pathLst>
                    <a:path w="146" h="154">
                      <a:moveTo>
                        <a:pt x="14" y="11"/>
                      </a:moveTo>
                      <a:cubicBezTo>
                        <a:pt x="28" y="2"/>
                        <a:pt x="71" y="2"/>
                        <a:pt x="92" y="2"/>
                      </a:cubicBezTo>
                      <a:cubicBezTo>
                        <a:pt x="113" y="2"/>
                        <a:pt x="134" y="0"/>
                        <a:pt x="140" y="14"/>
                      </a:cubicBezTo>
                      <a:cubicBezTo>
                        <a:pt x="146" y="28"/>
                        <a:pt x="132" y="67"/>
                        <a:pt x="128" y="89"/>
                      </a:cubicBezTo>
                      <a:cubicBezTo>
                        <a:pt x="124" y="111"/>
                        <a:pt x="125" y="138"/>
                        <a:pt x="116" y="146"/>
                      </a:cubicBezTo>
                      <a:cubicBezTo>
                        <a:pt x="107" y="154"/>
                        <a:pt x="88" y="137"/>
                        <a:pt x="74" y="134"/>
                      </a:cubicBezTo>
                      <a:cubicBezTo>
                        <a:pt x="60" y="131"/>
                        <a:pt x="44" y="141"/>
                        <a:pt x="32" y="128"/>
                      </a:cubicBezTo>
                      <a:cubicBezTo>
                        <a:pt x="20" y="115"/>
                        <a:pt x="8" y="75"/>
                        <a:pt x="5" y="56"/>
                      </a:cubicBezTo>
                      <a:cubicBezTo>
                        <a:pt x="2" y="37"/>
                        <a:pt x="0" y="20"/>
                        <a:pt x="14" y="11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43" name="Group 15"/>
              <p:cNvGrpSpPr>
                <a:grpSpLocks/>
              </p:cNvGrpSpPr>
              <p:nvPr/>
            </p:nvGrpSpPr>
            <p:grpSpPr bwMode="auto">
              <a:xfrm>
                <a:off x="429" y="0"/>
                <a:ext cx="403" cy="4318"/>
                <a:chOff x="429" y="0"/>
                <a:chExt cx="493" cy="4318"/>
              </a:xfrm>
            </p:grpSpPr>
            <p:sp>
              <p:nvSpPr>
                <p:cNvPr id="48144" name="Freeform 16"/>
                <p:cNvSpPr>
                  <a:spLocks/>
                </p:cNvSpPr>
                <p:nvPr/>
              </p:nvSpPr>
              <p:spPr bwMode="white">
                <a:xfrm>
                  <a:off x="429" y="0"/>
                  <a:ext cx="493" cy="4316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44" y="1104"/>
                    </a:cxn>
                    <a:cxn ang="0">
                      <a:pos x="6" y="1845"/>
                    </a:cxn>
                    <a:cxn ang="0">
                      <a:pos x="6" y="1982"/>
                    </a:cxn>
                    <a:cxn ang="0">
                      <a:pos x="20" y="2024"/>
                    </a:cxn>
                    <a:cxn ang="0">
                      <a:pos x="24" y="2068"/>
                    </a:cxn>
                    <a:cxn ang="0">
                      <a:pos x="6" y="2119"/>
                    </a:cxn>
                    <a:cxn ang="0">
                      <a:pos x="6" y="2210"/>
                    </a:cxn>
                    <a:cxn ang="0">
                      <a:pos x="28" y="2464"/>
                    </a:cxn>
                    <a:cxn ang="0">
                      <a:pos x="24" y="3044"/>
                    </a:cxn>
                    <a:cxn ang="0">
                      <a:pos x="28" y="4316"/>
                    </a:cxn>
                    <a:cxn ang="0">
                      <a:pos x="80" y="4312"/>
                    </a:cxn>
                    <a:cxn ang="0">
                      <a:pos x="88" y="3288"/>
                    </a:cxn>
                    <a:cxn ang="0">
                      <a:pos x="84" y="2416"/>
                    </a:cxn>
                    <a:cxn ang="0">
                      <a:pos x="60" y="2208"/>
                    </a:cxn>
                    <a:cxn ang="0">
                      <a:pos x="92" y="2100"/>
                    </a:cxn>
                    <a:cxn ang="0">
                      <a:pos x="240" y="2084"/>
                    </a:cxn>
                    <a:cxn ang="0">
                      <a:pos x="384" y="2084"/>
                    </a:cxn>
                    <a:cxn ang="0">
                      <a:pos x="428" y="2128"/>
                    </a:cxn>
                    <a:cxn ang="0">
                      <a:pos x="424" y="2236"/>
                    </a:cxn>
                    <a:cxn ang="0">
                      <a:pos x="420" y="2344"/>
                    </a:cxn>
                    <a:cxn ang="0">
                      <a:pos x="408" y="2496"/>
                    </a:cxn>
                    <a:cxn ang="0">
                      <a:pos x="395" y="4313"/>
                    </a:cxn>
                    <a:cxn ang="0">
                      <a:pos x="476" y="4310"/>
                    </a:cxn>
                    <a:cxn ang="0">
                      <a:pos x="459" y="3614"/>
                    </a:cxn>
                    <a:cxn ang="0">
                      <a:pos x="468" y="2472"/>
                    </a:cxn>
                    <a:cxn ang="0">
                      <a:pos x="493" y="2165"/>
                    </a:cxn>
                    <a:cxn ang="0">
                      <a:pos x="468" y="2048"/>
                    </a:cxn>
                    <a:cxn ang="0">
                      <a:pos x="487" y="1982"/>
                    </a:cxn>
                    <a:cxn ang="0">
                      <a:pos x="487" y="1800"/>
                    </a:cxn>
                    <a:cxn ang="0">
                      <a:pos x="456" y="1024"/>
                    </a:cxn>
                    <a:cxn ang="0">
                      <a:pos x="468" y="0"/>
                    </a:cxn>
                    <a:cxn ang="0">
                      <a:pos x="420" y="0"/>
                    </a:cxn>
                    <a:cxn ang="0">
                      <a:pos x="412" y="524"/>
                    </a:cxn>
                    <a:cxn ang="0">
                      <a:pos x="404" y="920"/>
                    </a:cxn>
                    <a:cxn ang="0">
                      <a:pos x="420" y="1592"/>
                    </a:cxn>
                    <a:cxn ang="0">
                      <a:pos x="436" y="1956"/>
                    </a:cxn>
                    <a:cxn ang="0">
                      <a:pos x="400" y="2024"/>
                    </a:cxn>
                    <a:cxn ang="0">
                      <a:pos x="244" y="2004"/>
                    </a:cxn>
                    <a:cxn ang="0">
                      <a:pos x="96" y="2016"/>
                    </a:cxn>
                    <a:cxn ang="0">
                      <a:pos x="54" y="1845"/>
                    </a:cxn>
                    <a:cxn ang="0">
                      <a:pos x="88" y="1356"/>
                    </a:cxn>
                    <a:cxn ang="0">
                      <a:pos x="92" y="580"/>
                    </a:cxn>
                    <a:cxn ang="0">
                      <a:pos x="84" y="0"/>
                    </a:cxn>
                    <a:cxn ang="0">
                      <a:pos x="40" y="0"/>
                    </a:cxn>
                  </a:cxnLst>
                  <a:rect l="0" t="0" r="r" b="b"/>
                  <a:pathLst>
                    <a:path w="493" h="4316">
                      <a:moveTo>
                        <a:pt x="40" y="0"/>
                      </a:moveTo>
                      <a:cubicBezTo>
                        <a:pt x="33" y="185"/>
                        <a:pt x="50" y="797"/>
                        <a:pt x="44" y="1104"/>
                      </a:cubicBezTo>
                      <a:cubicBezTo>
                        <a:pt x="38" y="1411"/>
                        <a:pt x="12" y="1699"/>
                        <a:pt x="6" y="1845"/>
                      </a:cubicBezTo>
                      <a:cubicBezTo>
                        <a:pt x="0" y="1991"/>
                        <a:pt x="4" y="1952"/>
                        <a:pt x="6" y="1982"/>
                      </a:cubicBezTo>
                      <a:cubicBezTo>
                        <a:pt x="8" y="2012"/>
                        <a:pt x="17" y="2010"/>
                        <a:pt x="20" y="2024"/>
                      </a:cubicBezTo>
                      <a:cubicBezTo>
                        <a:pt x="23" y="2038"/>
                        <a:pt x="26" y="2052"/>
                        <a:pt x="24" y="2068"/>
                      </a:cubicBezTo>
                      <a:cubicBezTo>
                        <a:pt x="22" y="2084"/>
                        <a:pt x="9" y="2095"/>
                        <a:pt x="6" y="2119"/>
                      </a:cubicBezTo>
                      <a:cubicBezTo>
                        <a:pt x="3" y="2143"/>
                        <a:pt x="2" y="2153"/>
                        <a:pt x="6" y="2210"/>
                      </a:cubicBezTo>
                      <a:cubicBezTo>
                        <a:pt x="10" y="2267"/>
                        <a:pt x="25" y="2325"/>
                        <a:pt x="28" y="2464"/>
                      </a:cubicBezTo>
                      <a:cubicBezTo>
                        <a:pt x="31" y="2603"/>
                        <a:pt x="24" y="2735"/>
                        <a:pt x="24" y="3044"/>
                      </a:cubicBezTo>
                      <a:cubicBezTo>
                        <a:pt x="24" y="3353"/>
                        <a:pt x="19" y="4105"/>
                        <a:pt x="28" y="4316"/>
                      </a:cubicBezTo>
                      <a:lnTo>
                        <a:pt x="80" y="4312"/>
                      </a:lnTo>
                      <a:cubicBezTo>
                        <a:pt x="90" y="4141"/>
                        <a:pt x="87" y="3604"/>
                        <a:pt x="88" y="3288"/>
                      </a:cubicBezTo>
                      <a:cubicBezTo>
                        <a:pt x="89" y="2972"/>
                        <a:pt x="89" y="2596"/>
                        <a:pt x="84" y="2416"/>
                      </a:cubicBezTo>
                      <a:cubicBezTo>
                        <a:pt x="92" y="2340"/>
                        <a:pt x="69" y="2262"/>
                        <a:pt x="60" y="2208"/>
                      </a:cubicBezTo>
                      <a:cubicBezTo>
                        <a:pt x="52" y="2148"/>
                        <a:pt x="48" y="2110"/>
                        <a:pt x="92" y="2100"/>
                      </a:cubicBezTo>
                      <a:cubicBezTo>
                        <a:pt x="134" y="2086"/>
                        <a:pt x="190" y="2081"/>
                        <a:pt x="240" y="2084"/>
                      </a:cubicBezTo>
                      <a:cubicBezTo>
                        <a:pt x="289" y="2081"/>
                        <a:pt x="353" y="2077"/>
                        <a:pt x="384" y="2084"/>
                      </a:cubicBezTo>
                      <a:cubicBezTo>
                        <a:pt x="415" y="2091"/>
                        <a:pt x="421" y="2103"/>
                        <a:pt x="428" y="2128"/>
                      </a:cubicBezTo>
                      <a:cubicBezTo>
                        <a:pt x="435" y="2153"/>
                        <a:pt x="425" y="2200"/>
                        <a:pt x="424" y="2236"/>
                      </a:cubicBezTo>
                      <a:cubicBezTo>
                        <a:pt x="423" y="2272"/>
                        <a:pt x="423" y="2301"/>
                        <a:pt x="420" y="2344"/>
                      </a:cubicBezTo>
                      <a:cubicBezTo>
                        <a:pt x="411" y="2391"/>
                        <a:pt x="412" y="2168"/>
                        <a:pt x="408" y="2496"/>
                      </a:cubicBezTo>
                      <a:cubicBezTo>
                        <a:pt x="404" y="2824"/>
                        <a:pt x="384" y="4011"/>
                        <a:pt x="395" y="4313"/>
                      </a:cubicBezTo>
                      <a:lnTo>
                        <a:pt x="476" y="4310"/>
                      </a:lnTo>
                      <a:cubicBezTo>
                        <a:pt x="486" y="4194"/>
                        <a:pt x="460" y="3920"/>
                        <a:pt x="459" y="3614"/>
                      </a:cubicBezTo>
                      <a:cubicBezTo>
                        <a:pt x="458" y="3308"/>
                        <a:pt x="462" y="2713"/>
                        <a:pt x="468" y="2472"/>
                      </a:cubicBezTo>
                      <a:cubicBezTo>
                        <a:pt x="464" y="2328"/>
                        <a:pt x="493" y="2218"/>
                        <a:pt x="493" y="2165"/>
                      </a:cubicBezTo>
                      <a:cubicBezTo>
                        <a:pt x="493" y="2111"/>
                        <a:pt x="480" y="2100"/>
                        <a:pt x="468" y="2048"/>
                      </a:cubicBezTo>
                      <a:cubicBezTo>
                        <a:pt x="490" y="2027"/>
                        <a:pt x="484" y="2023"/>
                        <a:pt x="487" y="1982"/>
                      </a:cubicBezTo>
                      <a:cubicBezTo>
                        <a:pt x="490" y="1941"/>
                        <a:pt x="492" y="1960"/>
                        <a:pt x="487" y="1800"/>
                      </a:cubicBezTo>
                      <a:cubicBezTo>
                        <a:pt x="482" y="1640"/>
                        <a:pt x="459" y="1324"/>
                        <a:pt x="456" y="1024"/>
                      </a:cubicBezTo>
                      <a:cubicBezTo>
                        <a:pt x="453" y="724"/>
                        <a:pt x="474" y="171"/>
                        <a:pt x="468" y="0"/>
                      </a:cubicBezTo>
                      <a:lnTo>
                        <a:pt x="420" y="0"/>
                      </a:lnTo>
                      <a:cubicBezTo>
                        <a:pt x="411" y="87"/>
                        <a:pt x="415" y="371"/>
                        <a:pt x="412" y="524"/>
                      </a:cubicBezTo>
                      <a:cubicBezTo>
                        <a:pt x="409" y="677"/>
                        <a:pt x="403" y="742"/>
                        <a:pt x="404" y="920"/>
                      </a:cubicBezTo>
                      <a:cubicBezTo>
                        <a:pt x="405" y="1098"/>
                        <a:pt x="415" y="1419"/>
                        <a:pt x="420" y="1592"/>
                      </a:cubicBezTo>
                      <a:cubicBezTo>
                        <a:pt x="425" y="1765"/>
                        <a:pt x="439" y="1884"/>
                        <a:pt x="436" y="1956"/>
                      </a:cubicBezTo>
                      <a:cubicBezTo>
                        <a:pt x="432" y="1980"/>
                        <a:pt x="441" y="2017"/>
                        <a:pt x="400" y="2024"/>
                      </a:cubicBezTo>
                      <a:cubicBezTo>
                        <a:pt x="373" y="2037"/>
                        <a:pt x="295" y="2005"/>
                        <a:pt x="244" y="2004"/>
                      </a:cubicBezTo>
                      <a:cubicBezTo>
                        <a:pt x="193" y="2003"/>
                        <a:pt x="128" y="2042"/>
                        <a:pt x="96" y="2016"/>
                      </a:cubicBezTo>
                      <a:cubicBezTo>
                        <a:pt x="64" y="1990"/>
                        <a:pt x="55" y="1955"/>
                        <a:pt x="54" y="1845"/>
                      </a:cubicBezTo>
                      <a:cubicBezTo>
                        <a:pt x="53" y="1735"/>
                        <a:pt x="82" y="1567"/>
                        <a:pt x="88" y="1356"/>
                      </a:cubicBezTo>
                      <a:cubicBezTo>
                        <a:pt x="94" y="1145"/>
                        <a:pt x="93" y="806"/>
                        <a:pt x="92" y="580"/>
                      </a:cubicBezTo>
                      <a:cubicBezTo>
                        <a:pt x="91" y="354"/>
                        <a:pt x="93" y="97"/>
                        <a:pt x="84" y="0"/>
                      </a:cubicBez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45" name="Freeform 17"/>
                <p:cNvSpPr>
                  <a:spLocks/>
                </p:cNvSpPr>
                <p:nvPr/>
              </p:nvSpPr>
              <p:spPr bwMode="white">
                <a:xfrm>
                  <a:off x="686" y="2115"/>
                  <a:ext cx="110" cy="2203"/>
                </a:xfrm>
                <a:custGeom>
                  <a:avLst/>
                  <a:gdLst/>
                  <a:ahLst/>
                  <a:cxnLst>
                    <a:cxn ang="0">
                      <a:pos x="27" y="477"/>
                    </a:cxn>
                    <a:cxn ang="0">
                      <a:pos x="23" y="217"/>
                    </a:cxn>
                    <a:cxn ang="0">
                      <a:pos x="11" y="81"/>
                    </a:cxn>
                    <a:cxn ang="0">
                      <a:pos x="3" y="29"/>
                    </a:cxn>
                    <a:cxn ang="0">
                      <a:pos x="31" y="5"/>
                    </a:cxn>
                    <a:cxn ang="0">
                      <a:pos x="83" y="5"/>
                    </a:cxn>
                    <a:cxn ang="0">
                      <a:pos x="103" y="33"/>
                    </a:cxn>
                    <a:cxn ang="0">
                      <a:pos x="107" y="133"/>
                    </a:cxn>
                    <a:cxn ang="0">
                      <a:pos x="87" y="369"/>
                    </a:cxn>
                    <a:cxn ang="0">
                      <a:pos x="87" y="853"/>
                    </a:cxn>
                    <a:cxn ang="0">
                      <a:pos x="79" y="1613"/>
                    </a:cxn>
                    <a:cxn ang="0">
                      <a:pos x="87" y="2045"/>
                    </a:cxn>
                    <a:cxn ang="0">
                      <a:pos x="79" y="2129"/>
                    </a:cxn>
                    <a:cxn ang="0">
                      <a:pos x="39" y="2129"/>
                    </a:cxn>
                    <a:cxn ang="0">
                      <a:pos x="39" y="1481"/>
                    </a:cxn>
                    <a:cxn ang="0">
                      <a:pos x="27" y="477"/>
                    </a:cxn>
                  </a:cxnLst>
                  <a:rect l="0" t="0" r="r" b="b"/>
                  <a:pathLst>
                    <a:path w="110" h="2131">
                      <a:moveTo>
                        <a:pt x="27" y="477"/>
                      </a:moveTo>
                      <a:cubicBezTo>
                        <a:pt x="24" y="266"/>
                        <a:pt x="26" y="283"/>
                        <a:pt x="23" y="217"/>
                      </a:cubicBezTo>
                      <a:cubicBezTo>
                        <a:pt x="20" y="151"/>
                        <a:pt x="14" y="112"/>
                        <a:pt x="11" y="81"/>
                      </a:cubicBezTo>
                      <a:cubicBezTo>
                        <a:pt x="8" y="50"/>
                        <a:pt x="0" y="42"/>
                        <a:pt x="3" y="29"/>
                      </a:cubicBezTo>
                      <a:cubicBezTo>
                        <a:pt x="6" y="16"/>
                        <a:pt x="18" y="9"/>
                        <a:pt x="31" y="5"/>
                      </a:cubicBezTo>
                      <a:cubicBezTo>
                        <a:pt x="44" y="1"/>
                        <a:pt x="71" y="0"/>
                        <a:pt x="83" y="5"/>
                      </a:cubicBezTo>
                      <a:cubicBezTo>
                        <a:pt x="95" y="10"/>
                        <a:pt x="99" y="12"/>
                        <a:pt x="103" y="33"/>
                      </a:cubicBezTo>
                      <a:cubicBezTo>
                        <a:pt x="107" y="54"/>
                        <a:pt x="110" y="77"/>
                        <a:pt x="107" y="133"/>
                      </a:cubicBezTo>
                      <a:cubicBezTo>
                        <a:pt x="104" y="189"/>
                        <a:pt x="90" y="249"/>
                        <a:pt x="87" y="369"/>
                      </a:cubicBezTo>
                      <a:cubicBezTo>
                        <a:pt x="84" y="489"/>
                        <a:pt x="88" y="646"/>
                        <a:pt x="87" y="853"/>
                      </a:cubicBezTo>
                      <a:cubicBezTo>
                        <a:pt x="86" y="1060"/>
                        <a:pt x="79" y="1414"/>
                        <a:pt x="79" y="1613"/>
                      </a:cubicBezTo>
                      <a:cubicBezTo>
                        <a:pt x="79" y="1812"/>
                        <a:pt x="87" y="1959"/>
                        <a:pt x="87" y="2045"/>
                      </a:cubicBezTo>
                      <a:cubicBezTo>
                        <a:pt x="87" y="2131"/>
                        <a:pt x="87" y="2115"/>
                        <a:pt x="79" y="2129"/>
                      </a:cubicBezTo>
                      <a:lnTo>
                        <a:pt x="39" y="2129"/>
                      </a:lnTo>
                      <a:cubicBezTo>
                        <a:pt x="32" y="2021"/>
                        <a:pt x="42" y="1757"/>
                        <a:pt x="39" y="1481"/>
                      </a:cubicBezTo>
                      <a:cubicBezTo>
                        <a:pt x="36" y="1205"/>
                        <a:pt x="30" y="688"/>
                        <a:pt x="27" y="47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46" name="Group 18"/>
              <p:cNvGrpSpPr>
                <a:grpSpLocks/>
              </p:cNvGrpSpPr>
              <p:nvPr/>
            </p:nvGrpSpPr>
            <p:grpSpPr bwMode="auto">
              <a:xfrm flipV="1">
                <a:off x="2866" y="-3"/>
                <a:ext cx="396" cy="4318"/>
                <a:chOff x="2971" y="-3"/>
                <a:chExt cx="493" cy="4325"/>
              </a:xfrm>
            </p:grpSpPr>
            <p:sp>
              <p:nvSpPr>
                <p:cNvPr id="48147" name="Freeform 19"/>
                <p:cNvSpPr>
                  <a:spLocks/>
                </p:cNvSpPr>
                <p:nvPr/>
              </p:nvSpPr>
              <p:spPr bwMode="white">
                <a:xfrm>
                  <a:off x="2971" y="-3"/>
                  <a:ext cx="493" cy="4323"/>
                </a:xfrm>
                <a:custGeom>
                  <a:avLst/>
                  <a:gdLst/>
                  <a:ahLst/>
                  <a:cxnLst>
                    <a:cxn ang="0">
                      <a:pos x="40" y="7"/>
                    </a:cxn>
                    <a:cxn ang="0">
                      <a:pos x="44" y="1111"/>
                    </a:cxn>
                    <a:cxn ang="0">
                      <a:pos x="6" y="1852"/>
                    </a:cxn>
                    <a:cxn ang="0">
                      <a:pos x="6" y="1989"/>
                    </a:cxn>
                    <a:cxn ang="0">
                      <a:pos x="20" y="2031"/>
                    </a:cxn>
                    <a:cxn ang="0">
                      <a:pos x="24" y="2075"/>
                    </a:cxn>
                    <a:cxn ang="0">
                      <a:pos x="6" y="2126"/>
                    </a:cxn>
                    <a:cxn ang="0">
                      <a:pos x="6" y="2217"/>
                    </a:cxn>
                    <a:cxn ang="0">
                      <a:pos x="28" y="2471"/>
                    </a:cxn>
                    <a:cxn ang="0">
                      <a:pos x="24" y="3051"/>
                    </a:cxn>
                    <a:cxn ang="0">
                      <a:pos x="28" y="4323"/>
                    </a:cxn>
                    <a:cxn ang="0">
                      <a:pos x="80" y="4319"/>
                    </a:cxn>
                    <a:cxn ang="0">
                      <a:pos x="88" y="3295"/>
                    </a:cxn>
                    <a:cxn ang="0">
                      <a:pos x="84" y="2423"/>
                    </a:cxn>
                    <a:cxn ang="0">
                      <a:pos x="60" y="2215"/>
                    </a:cxn>
                    <a:cxn ang="0">
                      <a:pos x="92" y="2107"/>
                    </a:cxn>
                    <a:cxn ang="0">
                      <a:pos x="240" y="2091"/>
                    </a:cxn>
                    <a:cxn ang="0">
                      <a:pos x="384" y="2091"/>
                    </a:cxn>
                    <a:cxn ang="0">
                      <a:pos x="428" y="2135"/>
                    </a:cxn>
                    <a:cxn ang="0">
                      <a:pos x="424" y="2243"/>
                    </a:cxn>
                    <a:cxn ang="0">
                      <a:pos x="420" y="2351"/>
                    </a:cxn>
                    <a:cxn ang="0">
                      <a:pos x="408" y="2503"/>
                    </a:cxn>
                    <a:cxn ang="0">
                      <a:pos x="395" y="4320"/>
                    </a:cxn>
                    <a:cxn ang="0">
                      <a:pos x="476" y="4317"/>
                    </a:cxn>
                    <a:cxn ang="0">
                      <a:pos x="459" y="3621"/>
                    </a:cxn>
                    <a:cxn ang="0">
                      <a:pos x="468" y="2479"/>
                    </a:cxn>
                    <a:cxn ang="0">
                      <a:pos x="493" y="2172"/>
                    </a:cxn>
                    <a:cxn ang="0">
                      <a:pos x="468" y="2055"/>
                    </a:cxn>
                    <a:cxn ang="0">
                      <a:pos x="487" y="1989"/>
                    </a:cxn>
                    <a:cxn ang="0">
                      <a:pos x="487" y="1807"/>
                    </a:cxn>
                    <a:cxn ang="0">
                      <a:pos x="456" y="1031"/>
                    </a:cxn>
                    <a:cxn ang="0">
                      <a:pos x="472" y="0"/>
                    </a:cxn>
                    <a:cxn ang="0">
                      <a:pos x="416" y="3"/>
                    </a:cxn>
                    <a:cxn ang="0">
                      <a:pos x="412" y="531"/>
                    </a:cxn>
                    <a:cxn ang="0">
                      <a:pos x="404" y="927"/>
                    </a:cxn>
                    <a:cxn ang="0">
                      <a:pos x="420" y="1599"/>
                    </a:cxn>
                    <a:cxn ang="0">
                      <a:pos x="436" y="1963"/>
                    </a:cxn>
                    <a:cxn ang="0">
                      <a:pos x="400" y="2031"/>
                    </a:cxn>
                    <a:cxn ang="0">
                      <a:pos x="244" y="2011"/>
                    </a:cxn>
                    <a:cxn ang="0">
                      <a:pos x="96" y="2023"/>
                    </a:cxn>
                    <a:cxn ang="0">
                      <a:pos x="54" y="1852"/>
                    </a:cxn>
                    <a:cxn ang="0">
                      <a:pos x="88" y="1363"/>
                    </a:cxn>
                    <a:cxn ang="0">
                      <a:pos x="92" y="587"/>
                    </a:cxn>
                    <a:cxn ang="0">
                      <a:pos x="88" y="3"/>
                    </a:cxn>
                    <a:cxn ang="0">
                      <a:pos x="40" y="7"/>
                    </a:cxn>
                  </a:cxnLst>
                  <a:rect l="0" t="0" r="r" b="b"/>
                  <a:pathLst>
                    <a:path w="493" h="4323">
                      <a:moveTo>
                        <a:pt x="40" y="7"/>
                      </a:moveTo>
                      <a:cubicBezTo>
                        <a:pt x="33" y="192"/>
                        <a:pt x="50" y="804"/>
                        <a:pt x="44" y="1111"/>
                      </a:cubicBezTo>
                      <a:cubicBezTo>
                        <a:pt x="38" y="1418"/>
                        <a:pt x="12" y="1706"/>
                        <a:pt x="6" y="1852"/>
                      </a:cubicBezTo>
                      <a:cubicBezTo>
                        <a:pt x="0" y="1998"/>
                        <a:pt x="4" y="1959"/>
                        <a:pt x="6" y="1989"/>
                      </a:cubicBezTo>
                      <a:cubicBezTo>
                        <a:pt x="8" y="2019"/>
                        <a:pt x="17" y="2017"/>
                        <a:pt x="20" y="2031"/>
                      </a:cubicBezTo>
                      <a:cubicBezTo>
                        <a:pt x="23" y="2045"/>
                        <a:pt x="26" y="2059"/>
                        <a:pt x="24" y="2075"/>
                      </a:cubicBezTo>
                      <a:cubicBezTo>
                        <a:pt x="22" y="2091"/>
                        <a:pt x="9" y="2102"/>
                        <a:pt x="6" y="2126"/>
                      </a:cubicBezTo>
                      <a:cubicBezTo>
                        <a:pt x="3" y="2150"/>
                        <a:pt x="2" y="2160"/>
                        <a:pt x="6" y="2217"/>
                      </a:cubicBezTo>
                      <a:cubicBezTo>
                        <a:pt x="10" y="2274"/>
                        <a:pt x="25" y="2332"/>
                        <a:pt x="28" y="2471"/>
                      </a:cubicBezTo>
                      <a:cubicBezTo>
                        <a:pt x="31" y="2610"/>
                        <a:pt x="24" y="2742"/>
                        <a:pt x="24" y="3051"/>
                      </a:cubicBezTo>
                      <a:cubicBezTo>
                        <a:pt x="24" y="3360"/>
                        <a:pt x="19" y="4112"/>
                        <a:pt x="28" y="4323"/>
                      </a:cubicBezTo>
                      <a:lnTo>
                        <a:pt x="80" y="4319"/>
                      </a:lnTo>
                      <a:cubicBezTo>
                        <a:pt x="90" y="4148"/>
                        <a:pt x="87" y="3611"/>
                        <a:pt x="88" y="3295"/>
                      </a:cubicBezTo>
                      <a:cubicBezTo>
                        <a:pt x="89" y="2979"/>
                        <a:pt x="89" y="2603"/>
                        <a:pt x="84" y="2423"/>
                      </a:cubicBezTo>
                      <a:cubicBezTo>
                        <a:pt x="92" y="2347"/>
                        <a:pt x="69" y="2269"/>
                        <a:pt x="60" y="2215"/>
                      </a:cubicBezTo>
                      <a:cubicBezTo>
                        <a:pt x="52" y="2155"/>
                        <a:pt x="48" y="2117"/>
                        <a:pt x="92" y="2107"/>
                      </a:cubicBezTo>
                      <a:cubicBezTo>
                        <a:pt x="134" y="2093"/>
                        <a:pt x="190" y="2088"/>
                        <a:pt x="240" y="2091"/>
                      </a:cubicBezTo>
                      <a:cubicBezTo>
                        <a:pt x="289" y="2088"/>
                        <a:pt x="353" y="2084"/>
                        <a:pt x="384" y="2091"/>
                      </a:cubicBezTo>
                      <a:cubicBezTo>
                        <a:pt x="415" y="2098"/>
                        <a:pt x="421" y="2110"/>
                        <a:pt x="428" y="2135"/>
                      </a:cubicBezTo>
                      <a:cubicBezTo>
                        <a:pt x="435" y="2160"/>
                        <a:pt x="425" y="2207"/>
                        <a:pt x="424" y="2243"/>
                      </a:cubicBezTo>
                      <a:cubicBezTo>
                        <a:pt x="423" y="2279"/>
                        <a:pt x="423" y="2308"/>
                        <a:pt x="420" y="2351"/>
                      </a:cubicBezTo>
                      <a:cubicBezTo>
                        <a:pt x="411" y="2398"/>
                        <a:pt x="412" y="2175"/>
                        <a:pt x="408" y="2503"/>
                      </a:cubicBezTo>
                      <a:cubicBezTo>
                        <a:pt x="404" y="2831"/>
                        <a:pt x="384" y="4018"/>
                        <a:pt x="395" y="4320"/>
                      </a:cubicBezTo>
                      <a:lnTo>
                        <a:pt x="476" y="4317"/>
                      </a:lnTo>
                      <a:cubicBezTo>
                        <a:pt x="486" y="4201"/>
                        <a:pt x="460" y="3927"/>
                        <a:pt x="459" y="3621"/>
                      </a:cubicBezTo>
                      <a:cubicBezTo>
                        <a:pt x="458" y="3315"/>
                        <a:pt x="462" y="2720"/>
                        <a:pt x="468" y="2479"/>
                      </a:cubicBezTo>
                      <a:cubicBezTo>
                        <a:pt x="464" y="2335"/>
                        <a:pt x="493" y="2225"/>
                        <a:pt x="493" y="2172"/>
                      </a:cubicBezTo>
                      <a:cubicBezTo>
                        <a:pt x="493" y="2118"/>
                        <a:pt x="480" y="2107"/>
                        <a:pt x="468" y="2055"/>
                      </a:cubicBezTo>
                      <a:cubicBezTo>
                        <a:pt x="490" y="2034"/>
                        <a:pt x="484" y="2030"/>
                        <a:pt x="487" y="1989"/>
                      </a:cubicBezTo>
                      <a:cubicBezTo>
                        <a:pt x="490" y="1948"/>
                        <a:pt x="492" y="1967"/>
                        <a:pt x="487" y="1807"/>
                      </a:cubicBezTo>
                      <a:cubicBezTo>
                        <a:pt x="482" y="1647"/>
                        <a:pt x="458" y="1332"/>
                        <a:pt x="456" y="1031"/>
                      </a:cubicBezTo>
                      <a:cubicBezTo>
                        <a:pt x="454" y="730"/>
                        <a:pt x="479" y="171"/>
                        <a:pt x="472" y="0"/>
                      </a:cubicBezTo>
                      <a:lnTo>
                        <a:pt x="416" y="3"/>
                      </a:lnTo>
                      <a:cubicBezTo>
                        <a:pt x="406" y="91"/>
                        <a:pt x="414" y="377"/>
                        <a:pt x="412" y="531"/>
                      </a:cubicBezTo>
                      <a:cubicBezTo>
                        <a:pt x="410" y="685"/>
                        <a:pt x="403" y="749"/>
                        <a:pt x="404" y="927"/>
                      </a:cubicBezTo>
                      <a:cubicBezTo>
                        <a:pt x="405" y="1105"/>
                        <a:pt x="415" y="1426"/>
                        <a:pt x="420" y="1599"/>
                      </a:cubicBezTo>
                      <a:cubicBezTo>
                        <a:pt x="425" y="1772"/>
                        <a:pt x="439" y="1891"/>
                        <a:pt x="436" y="1963"/>
                      </a:cubicBezTo>
                      <a:cubicBezTo>
                        <a:pt x="432" y="1987"/>
                        <a:pt x="441" y="2024"/>
                        <a:pt x="400" y="2031"/>
                      </a:cubicBezTo>
                      <a:cubicBezTo>
                        <a:pt x="373" y="2044"/>
                        <a:pt x="295" y="2012"/>
                        <a:pt x="244" y="2011"/>
                      </a:cubicBezTo>
                      <a:cubicBezTo>
                        <a:pt x="193" y="2010"/>
                        <a:pt x="128" y="2049"/>
                        <a:pt x="96" y="2023"/>
                      </a:cubicBezTo>
                      <a:cubicBezTo>
                        <a:pt x="64" y="1997"/>
                        <a:pt x="55" y="1962"/>
                        <a:pt x="54" y="1852"/>
                      </a:cubicBezTo>
                      <a:cubicBezTo>
                        <a:pt x="53" y="1742"/>
                        <a:pt x="82" y="1574"/>
                        <a:pt x="88" y="1363"/>
                      </a:cubicBezTo>
                      <a:cubicBezTo>
                        <a:pt x="94" y="1152"/>
                        <a:pt x="92" y="814"/>
                        <a:pt x="92" y="587"/>
                      </a:cubicBezTo>
                      <a:cubicBezTo>
                        <a:pt x="92" y="360"/>
                        <a:pt x="97" y="100"/>
                        <a:pt x="88" y="3"/>
                      </a:cubicBezTo>
                      <a:lnTo>
                        <a:pt x="40" y="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48" name="Freeform 20"/>
                <p:cNvSpPr>
                  <a:spLocks/>
                </p:cNvSpPr>
                <p:nvPr/>
              </p:nvSpPr>
              <p:spPr bwMode="white">
                <a:xfrm>
                  <a:off x="3228" y="2119"/>
                  <a:ext cx="110" cy="2203"/>
                </a:xfrm>
                <a:custGeom>
                  <a:avLst/>
                  <a:gdLst/>
                  <a:ahLst/>
                  <a:cxnLst>
                    <a:cxn ang="0">
                      <a:pos x="27" y="477"/>
                    </a:cxn>
                    <a:cxn ang="0">
                      <a:pos x="23" y="217"/>
                    </a:cxn>
                    <a:cxn ang="0">
                      <a:pos x="11" y="81"/>
                    </a:cxn>
                    <a:cxn ang="0">
                      <a:pos x="3" y="29"/>
                    </a:cxn>
                    <a:cxn ang="0">
                      <a:pos x="31" y="5"/>
                    </a:cxn>
                    <a:cxn ang="0">
                      <a:pos x="83" y="5"/>
                    </a:cxn>
                    <a:cxn ang="0">
                      <a:pos x="103" y="33"/>
                    </a:cxn>
                    <a:cxn ang="0">
                      <a:pos x="107" y="133"/>
                    </a:cxn>
                    <a:cxn ang="0">
                      <a:pos x="87" y="369"/>
                    </a:cxn>
                    <a:cxn ang="0">
                      <a:pos x="87" y="853"/>
                    </a:cxn>
                    <a:cxn ang="0">
                      <a:pos x="79" y="1613"/>
                    </a:cxn>
                    <a:cxn ang="0">
                      <a:pos x="87" y="2045"/>
                    </a:cxn>
                    <a:cxn ang="0">
                      <a:pos x="79" y="2129"/>
                    </a:cxn>
                    <a:cxn ang="0">
                      <a:pos x="39" y="2129"/>
                    </a:cxn>
                    <a:cxn ang="0">
                      <a:pos x="39" y="1481"/>
                    </a:cxn>
                    <a:cxn ang="0">
                      <a:pos x="27" y="477"/>
                    </a:cxn>
                  </a:cxnLst>
                  <a:rect l="0" t="0" r="r" b="b"/>
                  <a:pathLst>
                    <a:path w="110" h="2131">
                      <a:moveTo>
                        <a:pt x="27" y="477"/>
                      </a:moveTo>
                      <a:cubicBezTo>
                        <a:pt x="24" y="266"/>
                        <a:pt x="26" y="283"/>
                        <a:pt x="23" y="217"/>
                      </a:cubicBezTo>
                      <a:cubicBezTo>
                        <a:pt x="20" y="151"/>
                        <a:pt x="14" y="112"/>
                        <a:pt x="11" y="81"/>
                      </a:cubicBezTo>
                      <a:cubicBezTo>
                        <a:pt x="8" y="50"/>
                        <a:pt x="0" y="42"/>
                        <a:pt x="3" y="29"/>
                      </a:cubicBezTo>
                      <a:cubicBezTo>
                        <a:pt x="6" y="16"/>
                        <a:pt x="18" y="9"/>
                        <a:pt x="31" y="5"/>
                      </a:cubicBezTo>
                      <a:cubicBezTo>
                        <a:pt x="44" y="1"/>
                        <a:pt x="71" y="0"/>
                        <a:pt x="83" y="5"/>
                      </a:cubicBezTo>
                      <a:cubicBezTo>
                        <a:pt x="95" y="10"/>
                        <a:pt x="99" y="12"/>
                        <a:pt x="103" y="33"/>
                      </a:cubicBezTo>
                      <a:cubicBezTo>
                        <a:pt x="107" y="54"/>
                        <a:pt x="110" y="77"/>
                        <a:pt x="107" y="133"/>
                      </a:cubicBezTo>
                      <a:cubicBezTo>
                        <a:pt x="104" y="189"/>
                        <a:pt x="90" y="249"/>
                        <a:pt x="87" y="369"/>
                      </a:cubicBezTo>
                      <a:cubicBezTo>
                        <a:pt x="84" y="489"/>
                        <a:pt x="88" y="646"/>
                        <a:pt x="87" y="853"/>
                      </a:cubicBezTo>
                      <a:cubicBezTo>
                        <a:pt x="86" y="1060"/>
                        <a:pt x="79" y="1414"/>
                        <a:pt x="79" y="1613"/>
                      </a:cubicBezTo>
                      <a:cubicBezTo>
                        <a:pt x="79" y="1812"/>
                        <a:pt x="87" y="1959"/>
                        <a:pt x="87" y="2045"/>
                      </a:cubicBezTo>
                      <a:cubicBezTo>
                        <a:pt x="87" y="2131"/>
                        <a:pt x="87" y="2115"/>
                        <a:pt x="79" y="2129"/>
                      </a:cubicBezTo>
                      <a:lnTo>
                        <a:pt x="39" y="2129"/>
                      </a:lnTo>
                      <a:cubicBezTo>
                        <a:pt x="32" y="2021"/>
                        <a:pt x="42" y="1757"/>
                        <a:pt x="39" y="1481"/>
                      </a:cubicBezTo>
                      <a:cubicBezTo>
                        <a:pt x="36" y="1205"/>
                        <a:pt x="30" y="688"/>
                        <a:pt x="27" y="47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149" name="Freeform 21"/>
              <p:cNvSpPr>
                <a:spLocks/>
              </p:cNvSpPr>
              <p:nvPr/>
            </p:nvSpPr>
            <p:spPr bwMode="white">
              <a:xfrm rot="2199825" flipH="1">
                <a:off x="2185" y="2464"/>
                <a:ext cx="479" cy="950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50" name="Freeform 22"/>
              <p:cNvSpPr>
                <a:spLocks/>
              </p:cNvSpPr>
              <p:nvPr/>
            </p:nvSpPr>
            <p:spPr bwMode="white">
              <a:xfrm rot="21428822" flipH="1">
                <a:off x="2294" y="2929"/>
                <a:ext cx="706" cy="1014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51" name="Freeform 23"/>
              <p:cNvSpPr>
                <a:spLocks/>
              </p:cNvSpPr>
              <p:nvPr/>
            </p:nvSpPr>
            <p:spPr bwMode="white">
              <a:xfrm>
                <a:off x="3188" y="2454"/>
                <a:ext cx="978" cy="332"/>
              </a:xfrm>
              <a:custGeom>
                <a:avLst/>
                <a:gdLst/>
                <a:ahLst/>
                <a:cxnLst>
                  <a:cxn ang="0">
                    <a:pos x="96" y="464"/>
                  </a:cxn>
                  <a:cxn ang="0">
                    <a:pos x="48" y="368"/>
                  </a:cxn>
                  <a:cxn ang="0">
                    <a:pos x="96" y="224"/>
                  </a:cxn>
                  <a:cxn ang="0">
                    <a:pos x="384" y="32"/>
                  </a:cxn>
                  <a:cxn ang="0">
                    <a:pos x="960" y="32"/>
                  </a:cxn>
                  <a:cxn ang="0">
                    <a:pos x="1584" y="224"/>
                  </a:cxn>
                  <a:cxn ang="0">
                    <a:pos x="1920" y="416"/>
                  </a:cxn>
                  <a:cxn ang="0">
                    <a:pos x="2004" y="544"/>
                  </a:cxn>
                  <a:cxn ang="0">
                    <a:pos x="1824" y="560"/>
                  </a:cxn>
                  <a:cxn ang="0">
                    <a:pos x="1488" y="464"/>
                  </a:cxn>
                  <a:cxn ang="0">
                    <a:pos x="960" y="320"/>
                  </a:cxn>
                  <a:cxn ang="0">
                    <a:pos x="480" y="320"/>
                  </a:cxn>
                  <a:cxn ang="0">
                    <a:pos x="336" y="368"/>
                  </a:cxn>
                  <a:cxn ang="0">
                    <a:pos x="336" y="416"/>
                  </a:cxn>
                  <a:cxn ang="0">
                    <a:pos x="528" y="368"/>
                  </a:cxn>
                  <a:cxn ang="0">
                    <a:pos x="960" y="368"/>
                  </a:cxn>
                  <a:cxn ang="0">
                    <a:pos x="1584" y="560"/>
                  </a:cxn>
                  <a:cxn ang="0">
                    <a:pos x="1632" y="608"/>
                  </a:cxn>
                  <a:cxn ang="0">
                    <a:pos x="1392" y="656"/>
                  </a:cxn>
                  <a:cxn ang="0">
                    <a:pos x="624" y="656"/>
                  </a:cxn>
                  <a:cxn ang="0">
                    <a:pos x="96" y="464"/>
                  </a:cxn>
                </a:cxnLst>
                <a:rect l="0" t="0" r="r" b="b"/>
                <a:pathLst>
                  <a:path w="2020" h="688">
                    <a:moveTo>
                      <a:pt x="96" y="464"/>
                    </a:moveTo>
                    <a:cubicBezTo>
                      <a:pt x="0" y="416"/>
                      <a:pt x="48" y="408"/>
                      <a:pt x="48" y="368"/>
                    </a:cubicBezTo>
                    <a:cubicBezTo>
                      <a:pt x="48" y="328"/>
                      <a:pt x="40" y="280"/>
                      <a:pt x="96" y="224"/>
                    </a:cubicBezTo>
                    <a:cubicBezTo>
                      <a:pt x="152" y="168"/>
                      <a:pt x="240" y="64"/>
                      <a:pt x="384" y="32"/>
                    </a:cubicBezTo>
                    <a:cubicBezTo>
                      <a:pt x="528" y="0"/>
                      <a:pt x="760" y="0"/>
                      <a:pt x="960" y="32"/>
                    </a:cubicBezTo>
                    <a:cubicBezTo>
                      <a:pt x="1160" y="64"/>
                      <a:pt x="1424" y="160"/>
                      <a:pt x="1584" y="224"/>
                    </a:cubicBezTo>
                    <a:cubicBezTo>
                      <a:pt x="1744" y="288"/>
                      <a:pt x="1850" y="363"/>
                      <a:pt x="1920" y="416"/>
                    </a:cubicBezTo>
                    <a:cubicBezTo>
                      <a:pt x="1990" y="469"/>
                      <a:pt x="2020" y="520"/>
                      <a:pt x="2004" y="544"/>
                    </a:cubicBezTo>
                    <a:cubicBezTo>
                      <a:pt x="1988" y="568"/>
                      <a:pt x="1910" y="573"/>
                      <a:pt x="1824" y="560"/>
                    </a:cubicBezTo>
                    <a:cubicBezTo>
                      <a:pt x="1738" y="547"/>
                      <a:pt x="1632" y="504"/>
                      <a:pt x="1488" y="464"/>
                    </a:cubicBezTo>
                    <a:cubicBezTo>
                      <a:pt x="1344" y="424"/>
                      <a:pt x="1128" y="344"/>
                      <a:pt x="960" y="320"/>
                    </a:cubicBezTo>
                    <a:cubicBezTo>
                      <a:pt x="792" y="296"/>
                      <a:pt x="584" y="312"/>
                      <a:pt x="480" y="320"/>
                    </a:cubicBezTo>
                    <a:cubicBezTo>
                      <a:pt x="376" y="328"/>
                      <a:pt x="360" y="352"/>
                      <a:pt x="336" y="368"/>
                    </a:cubicBezTo>
                    <a:cubicBezTo>
                      <a:pt x="312" y="384"/>
                      <a:pt x="304" y="416"/>
                      <a:pt x="336" y="416"/>
                    </a:cubicBezTo>
                    <a:cubicBezTo>
                      <a:pt x="368" y="416"/>
                      <a:pt x="424" y="376"/>
                      <a:pt x="528" y="368"/>
                    </a:cubicBezTo>
                    <a:cubicBezTo>
                      <a:pt x="632" y="360"/>
                      <a:pt x="784" y="336"/>
                      <a:pt x="960" y="368"/>
                    </a:cubicBezTo>
                    <a:cubicBezTo>
                      <a:pt x="1136" y="400"/>
                      <a:pt x="1472" y="520"/>
                      <a:pt x="1584" y="560"/>
                    </a:cubicBezTo>
                    <a:cubicBezTo>
                      <a:pt x="1696" y="600"/>
                      <a:pt x="1664" y="592"/>
                      <a:pt x="1632" y="608"/>
                    </a:cubicBezTo>
                    <a:cubicBezTo>
                      <a:pt x="1600" y="624"/>
                      <a:pt x="1560" y="648"/>
                      <a:pt x="1392" y="656"/>
                    </a:cubicBezTo>
                    <a:cubicBezTo>
                      <a:pt x="1224" y="664"/>
                      <a:pt x="840" y="688"/>
                      <a:pt x="624" y="656"/>
                    </a:cubicBezTo>
                    <a:cubicBezTo>
                      <a:pt x="408" y="624"/>
                      <a:pt x="192" y="512"/>
                      <a:pt x="96" y="464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52" name="Freeform 24"/>
              <p:cNvSpPr>
                <a:spLocks/>
              </p:cNvSpPr>
              <p:nvPr/>
            </p:nvSpPr>
            <p:spPr bwMode="white">
              <a:xfrm rot="-744944">
                <a:off x="3295" y="2728"/>
                <a:ext cx="706" cy="1014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53" name="Freeform 25"/>
              <p:cNvSpPr>
                <a:spLocks/>
              </p:cNvSpPr>
              <p:nvPr/>
            </p:nvSpPr>
            <p:spPr bwMode="white">
              <a:xfrm>
                <a:off x="2993" y="2966"/>
                <a:ext cx="474" cy="1164"/>
              </a:xfrm>
              <a:custGeom>
                <a:avLst/>
                <a:gdLst/>
                <a:ahLst/>
                <a:cxnLst>
                  <a:cxn ang="0">
                    <a:pos x="253" y="1432"/>
                  </a:cxn>
                  <a:cxn ang="0">
                    <a:pos x="82" y="881"/>
                  </a:cxn>
                  <a:cxn ang="0">
                    <a:pos x="12" y="296"/>
                  </a:cxn>
                  <a:cxn ang="0">
                    <a:pos x="156" y="56"/>
                  </a:cxn>
                  <a:cxn ang="0">
                    <a:pos x="444" y="56"/>
                  </a:cxn>
                  <a:cxn ang="0">
                    <a:pos x="636" y="392"/>
                  </a:cxn>
                  <a:cxn ang="0">
                    <a:pos x="876" y="1112"/>
                  </a:cxn>
                  <a:cxn ang="0">
                    <a:pos x="972" y="2024"/>
                  </a:cxn>
                  <a:cxn ang="0">
                    <a:pos x="924" y="2360"/>
                  </a:cxn>
                  <a:cxn ang="0">
                    <a:pos x="876" y="2312"/>
                  </a:cxn>
                  <a:cxn ang="0">
                    <a:pos x="828" y="1928"/>
                  </a:cxn>
                  <a:cxn ang="0">
                    <a:pos x="684" y="1304"/>
                  </a:cxn>
                  <a:cxn ang="0">
                    <a:pos x="396" y="488"/>
                  </a:cxn>
                  <a:cxn ang="0">
                    <a:pos x="300" y="344"/>
                  </a:cxn>
                  <a:cxn ang="0">
                    <a:pos x="300" y="440"/>
                  </a:cxn>
                  <a:cxn ang="0">
                    <a:pos x="540" y="1064"/>
                  </a:cxn>
                  <a:cxn ang="0">
                    <a:pos x="732" y="1784"/>
                  </a:cxn>
                  <a:cxn ang="0">
                    <a:pos x="780" y="2264"/>
                  </a:cxn>
                  <a:cxn ang="0">
                    <a:pos x="732" y="2312"/>
                  </a:cxn>
                  <a:cxn ang="0">
                    <a:pos x="496" y="1887"/>
                  </a:cxn>
                  <a:cxn ang="0">
                    <a:pos x="253" y="1432"/>
                  </a:cxn>
                </a:cxnLst>
                <a:rect l="0" t="0" r="r" b="b"/>
                <a:pathLst>
                  <a:path w="980" h="2408">
                    <a:moveTo>
                      <a:pt x="253" y="1432"/>
                    </a:moveTo>
                    <a:cubicBezTo>
                      <a:pt x="184" y="1264"/>
                      <a:pt x="122" y="1070"/>
                      <a:pt x="82" y="881"/>
                    </a:cubicBezTo>
                    <a:cubicBezTo>
                      <a:pt x="42" y="692"/>
                      <a:pt x="0" y="433"/>
                      <a:pt x="12" y="296"/>
                    </a:cubicBezTo>
                    <a:cubicBezTo>
                      <a:pt x="24" y="159"/>
                      <a:pt x="84" y="96"/>
                      <a:pt x="156" y="56"/>
                    </a:cubicBezTo>
                    <a:cubicBezTo>
                      <a:pt x="228" y="16"/>
                      <a:pt x="364" y="0"/>
                      <a:pt x="444" y="56"/>
                    </a:cubicBezTo>
                    <a:cubicBezTo>
                      <a:pt x="524" y="112"/>
                      <a:pt x="564" y="216"/>
                      <a:pt x="636" y="392"/>
                    </a:cubicBezTo>
                    <a:cubicBezTo>
                      <a:pt x="708" y="568"/>
                      <a:pt x="820" y="840"/>
                      <a:pt x="876" y="1112"/>
                    </a:cubicBezTo>
                    <a:cubicBezTo>
                      <a:pt x="932" y="1384"/>
                      <a:pt x="964" y="1816"/>
                      <a:pt x="972" y="2024"/>
                    </a:cubicBezTo>
                    <a:cubicBezTo>
                      <a:pt x="980" y="2232"/>
                      <a:pt x="940" y="2312"/>
                      <a:pt x="924" y="2360"/>
                    </a:cubicBezTo>
                    <a:cubicBezTo>
                      <a:pt x="908" y="2408"/>
                      <a:pt x="892" y="2384"/>
                      <a:pt x="876" y="2312"/>
                    </a:cubicBezTo>
                    <a:cubicBezTo>
                      <a:pt x="860" y="2240"/>
                      <a:pt x="860" y="2096"/>
                      <a:pt x="828" y="1928"/>
                    </a:cubicBezTo>
                    <a:cubicBezTo>
                      <a:pt x="796" y="1760"/>
                      <a:pt x="756" y="1544"/>
                      <a:pt x="684" y="1304"/>
                    </a:cubicBezTo>
                    <a:cubicBezTo>
                      <a:pt x="612" y="1064"/>
                      <a:pt x="460" y="648"/>
                      <a:pt x="396" y="488"/>
                    </a:cubicBezTo>
                    <a:cubicBezTo>
                      <a:pt x="332" y="328"/>
                      <a:pt x="316" y="352"/>
                      <a:pt x="300" y="344"/>
                    </a:cubicBezTo>
                    <a:cubicBezTo>
                      <a:pt x="284" y="336"/>
                      <a:pt x="260" y="320"/>
                      <a:pt x="300" y="440"/>
                    </a:cubicBezTo>
                    <a:cubicBezTo>
                      <a:pt x="340" y="560"/>
                      <a:pt x="468" y="840"/>
                      <a:pt x="540" y="1064"/>
                    </a:cubicBezTo>
                    <a:cubicBezTo>
                      <a:pt x="612" y="1288"/>
                      <a:pt x="692" y="1584"/>
                      <a:pt x="732" y="1784"/>
                    </a:cubicBezTo>
                    <a:cubicBezTo>
                      <a:pt x="772" y="1984"/>
                      <a:pt x="780" y="2176"/>
                      <a:pt x="780" y="2264"/>
                    </a:cubicBezTo>
                    <a:cubicBezTo>
                      <a:pt x="780" y="2352"/>
                      <a:pt x="779" y="2375"/>
                      <a:pt x="732" y="2312"/>
                    </a:cubicBezTo>
                    <a:cubicBezTo>
                      <a:pt x="685" y="2249"/>
                      <a:pt x="576" y="2034"/>
                      <a:pt x="496" y="1887"/>
                    </a:cubicBezTo>
                    <a:cubicBezTo>
                      <a:pt x="416" y="1740"/>
                      <a:pt x="304" y="1527"/>
                      <a:pt x="253" y="143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154" name="Group 26"/>
              <p:cNvGrpSpPr>
                <a:grpSpLocks/>
              </p:cNvGrpSpPr>
              <p:nvPr/>
            </p:nvGrpSpPr>
            <p:grpSpPr bwMode="auto">
              <a:xfrm>
                <a:off x="2162" y="0"/>
                <a:ext cx="1981" cy="1676"/>
                <a:chOff x="2305" y="2222"/>
                <a:chExt cx="1981" cy="1676"/>
              </a:xfrm>
            </p:grpSpPr>
            <p:sp>
              <p:nvSpPr>
                <p:cNvPr id="48155" name="Freeform 27"/>
                <p:cNvSpPr>
                  <a:spLocks/>
                </p:cNvSpPr>
                <p:nvPr/>
              </p:nvSpPr>
              <p:spPr bwMode="white">
                <a:xfrm rot="2199825" flipH="1">
                  <a:off x="2305" y="2232"/>
                  <a:ext cx="479" cy="950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56" name="Freeform 28"/>
                <p:cNvSpPr>
                  <a:spLocks/>
                </p:cNvSpPr>
                <p:nvPr/>
              </p:nvSpPr>
              <p:spPr bwMode="white">
                <a:xfrm rot="21428822" flipH="1">
                  <a:off x="2414" y="2697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57" name="Freeform 29"/>
                <p:cNvSpPr>
                  <a:spLocks/>
                </p:cNvSpPr>
                <p:nvPr/>
              </p:nvSpPr>
              <p:spPr bwMode="white">
                <a:xfrm>
                  <a:off x="3308" y="2222"/>
                  <a:ext cx="978" cy="332"/>
                </a:xfrm>
                <a:custGeom>
                  <a:avLst/>
                  <a:gdLst/>
                  <a:ahLst/>
                  <a:cxnLst>
                    <a:cxn ang="0">
                      <a:pos x="96" y="464"/>
                    </a:cxn>
                    <a:cxn ang="0">
                      <a:pos x="48" y="368"/>
                    </a:cxn>
                    <a:cxn ang="0">
                      <a:pos x="96" y="224"/>
                    </a:cxn>
                    <a:cxn ang="0">
                      <a:pos x="384" y="32"/>
                    </a:cxn>
                    <a:cxn ang="0">
                      <a:pos x="960" y="32"/>
                    </a:cxn>
                    <a:cxn ang="0">
                      <a:pos x="1584" y="224"/>
                    </a:cxn>
                    <a:cxn ang="0">
                      <a:pos x="1920" y="416"/>
                    </a:cxn>
                    <a:cxn ang="0">
                      <a:pos x="2004" y="544"/>
                    </a:cxn>
                    <a:cxn ang="0">
                      <a:pos x="1824" y="560"/>
                    </a:cxn>
                    <a:cxn ang="0">
                      <a:pos x="1488" y="464"/>
                    </a:cxn>
                    <a:cxn ang="0">
                      <a:pos x="960" y="320"/>
                    </a:cxn>
                    <a:cxn ang="0">
                      <a:pos x="480" y="320"/>
                    </a:cxn>
                    <a:cxn ang="0">
                      <a:pos x="336" y="368"/>
                    </a:cxn>
                    <a:cxn ang="0">
                      <a:pos x="336" y="416"/>
                    </a:cxn>
                    <a:cxn ang="0">
                      <a:pos x="528" y="368"/>
                    </a:cxn>
                    <a:cxn ang="0">
                      <a:pos x="960" y="368"/>
                    </a:cxn>
                    <a:cxn ang="0">
                      <a:pos x="1584" y="560"/>
                    </a:cxn>
                    <a:cxn ang="0">
                      <a:pos x="1632" y="608"/>
                    </a:cxn>
                    <a:cxn ang="0">
                      <a:pos x="1392" y="656"/>
                    </a:cxn>
                    <a:cxn ang="0">
                      <a:pos x="624" y="656"/>
                    </a:cxn>
                    <a:cxn ang="0">
                      <a:pos x="96" y="464"/>
                    </a:cxn>
                  </a:cxnLst>
                  <a:rect l="0" t="0" r="r" b="b"/>
                  <a:pathLst>
                    <a:path w="2020" h="688">
                      <a:moveTo>
                        <a:pt x="96" y="464"/>
                      </a:moveTo>
                      <a:cubicBezTo>
                        <a:pt x="0" y="416"/>
                        <a:pt x="48" y="408"/>
                        <a:pt x="48" y="368"/>
                      </a:cubicBezTo>
                      <a:cubicBezTo>
                        <a:pt x="48" y="328"/>
                        <a:pt x="40" y="280"/>
                        <a:pt x="96" y="224"/>
                      </a:cubicBezTo>
                      <a:cubicBezTo>
                        <a:pt x="152" y="168"/>
                        <a:pt x="240" y="64"/>
                        <a:pt x="384" y="32"/>
                      </a:cubicBezTo>
                      <a:cubicBezTo>
                        <a:pt x="528" y="0"/>
                        <a:pt x="760" y="0"/>
                        <a:pt x="960" y="32"/>
                      </a:cubicBezTo>
                      <a:cubicBezTo>
                        <a:pt x="1160" y="64"/>
                        <a:pt x="1424" y="160"/>
                        <a:pt x="1584" y="224"/>
                      </a:cubicBezTo>
                      <a:cubicBezTo>
                        <a:pt x="1744" y="288"/>
                        <a:pt x="1850" y="363"/>
                        <a:pt x="1920" y="416"/>
                      </a:cubicBezTo>
                      <a:cubicBezTo>
                        <a:pt x="1990" y="469"/>
                        <a:pt x="2020" y="520"/>
                        <a:pt x="2004" y="544"/>
                      </a:cubicBezTo>
                      <a:cubicBezTo>
                        <a:pt x="1988" y="568"/>
                        <a:pt x="1910" y="573"/>
                        <a:pt x="1824" y="560"/>
                      </a:cubicBezTo>
                      <a:cubicBezTo>
                        <a:pt x="1738" y="547"/>
                        <a:pt x="1632" y="504"/>
                        <a:pt x="1488" y="464"/>
                      </a:cubicBezTo>
                      <a:cubicBezTo>
                        <a:pt x="1344" y="424"/>
                        <a:pt x="1128" y="344"/>
                        <a:pt x="960" y="320"/>
                      </a:cubicBezTo>
                      <a:cubicBezTo>
                        <a:pt x="792" y="296"/>
                        <a:pt x="584" y="312"/>
                        <a:pt x="480" y="320"/>
                      </a:cubicBezTo>
                      <a:cubicBezTo>
                        <a:pt x="376" y="328"/>
                        <a:pt x="360" y="352"/>
                        <a:pt x="336" y="368"/>
                      </a:cubicBezTo>
                      <a:cubicBezTo>
                        <a:pt x="312" y="384"/>
                        <a:pt x="304" y="416"/>
                        <a:pt x="336" y="416"/>
                      </a:cubicBezTo>
                      <a:cubicBezTo>
                        <a:pt x="368" y="416"/>
                        <a:pt x="424" y="376"/>
                        <a:pt x="528" y="368"/>
                      </a:cubicBezTo>
                      <a:cubicBezTo>
                        <a:pt x="632" y="360"/>
                        <a:pt x="784" y="336"/>
                        <a:pt x="960" y="368"/>
                      </a:cubicBezTo>
                      <a:cubicBezTo>
                        <a:pt x="1136" y="400"/>
                        <a:pt x="1472" y="520"/>
                        <a:pt x="1584" y="560"/>
                      </a:cubicBezTo>
                      <a:cubicBezTo>
                        <a:pt x="1696" y="600"/>
                        <a:pt x="1664" y="592"/>
                        <a:pt x="1632" y="608"/>
                      </a:cubicBezTo>
                      <a:cubicBezTo>
                        <a:pt x="1600" y="624"/>
                        <a:pt x="1560" y="648"/>
                        <a:pt x="1392" y="656"/>
                      </a:cubicBezTo>
                      <a:cubicBezTo>
                        <a:pt x="1224" y="664"/>
                        <a:pt x="840" y="688"/>
                        <a:pt x="624" y="656"/>
                      </a:cubicBezTo>
                      <a:cubicBezTo>
                        <a:pt x="408" y="624"/>
                        <a:pt x="192" y="512"/>
                        <a:pt x="96" y="46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58" name="Freeform 30"/>
                <p:cNvSpPr>
                  <a:spLocks/>
                </p:cNvSpPr>
                <p:nvPr/>
              </p:nvSpPr>
              <p:spPr bwMode="white">
                <a:xfrm rot="-744944">
                  <a:off x="3415" y="2496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59" name="Freeform 31"/>
                <p:cNvSpPr>
                  <a:spLocks/>
                </p:cNvSpPr>
                <p:nvPr/>
              </p:nvSpPr>
              <p:spPr bwMode="white">
                <a:xfrm>
                  <a:off x="3113" y="2734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60" name="Group 32"/>
              <p:cNvGrpSpPr>
                <a:grpSpLocks/>
              </p:cNvGrpSpPr>
              <p:nvPr/>
            </p:nvGrpSpPr>
            <p:grpSpPr bwMode="auto">
              <a:xfrm>
                <a:off x="196" y="1100"/>
                <a:ext cx="2234" cy="1706"/>
                <a:chOff x="196" y="1100"/>
                <a:chExt cx="2234" cy="1706"/>
              </a:xfrm>
            </p:grpSpPr>
            <p:sp>
              <p:nvSpPr>
                <p:cNvPr id="48161" name="Freeform 33"/>
                <p:cNvSpPr>
                  <a:spLocks/>
                </p:cNvSpPr>
                <p:nvPr/>
              </p:nvSpPr>
              <p:spPr bwMode="white">
                <a:xfrm rot="-744944">
                  <a:off x="1583" y="1359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62" name="Freeform 34"/>
                <p:cNvSpPr>
                  <a:spLocks/>
                </p:cNvSpPr>
                <p:nvPr/>
              </p:nvSpPr>
              <p:spPr bwMode="white">
                <a:xfrm>
                  <a:off x="1295" y="1642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63" name="Freeform 35"/>
                <p:cNvSpPr>
                  <a:spLocks/>
                </p:cNvSpPr>
                <p:nvPr/>
              </p:nvSpPr>
              <p:spPr bwMode="white">
                <a:xfrm>
                  <a:off x="1452" y="1100"/>
                  <a:ext cx="978" cy="332"/>
                </a:xfrm>
                <a:custGeom>
                  <a:avLst/>
                  <a:gdLst/>
                  <a:ahLst/>
                  <a:cxnLst>
                    <a:cxn ang="0">
                      <a:pos x="96" y="464"/>
                    </a:cxn>
                    <a:cxn ang="0">
                      <a:pos x="48" y="368"/>
                    </a:cxn>
                    <a:cxn ang="0">
                      <a:pos x="96" y="224"/>
                    </a:cxn>
                    <a:cxn ang="0">
                      <a:pos x="384" y="32"/>
                    </a:cxn>
                    <a:cxn ang="0">
                      <a:pos x="960" y="32"/>
                    </a:cxn>
                    <a:cxn ang="0">
                      <a:pos x="1584" y="224"/>
                    </a:cxn>
                    <a:cxn ang="0">
                      <a:pos x="1920" y="416"/>
                    </a:cxn>
                    <a:cxn ang="0">
                      <a:pos x="2004" y="544"/>
                    </a:cxn>
                    <a:cxn ang="0">
                      <a:pos x="1824" y="560"/>
                    </a:cxn>
                    <a:cxn ang="0">
                      <a:pos x="1488" y="464"/>
                    </a:cxn>
                    <a:cxn ang="0">
                      <a:pos x="960" y="320"/>
                    </a:cxn>
                    <a:cxn ang="0">
                      <a:pos x="480" y="320"/>
                    </a:cxn>
                    <a:cxn ang="0">
                      <a:pos x="336" y="368"/>
                    </a:cxn>
                    <a:cxn ang="0">
                      <a:pos x="336" y="416"/>
                    </a:cxn>
                    <a:cxn ang="0">
                      <a:pos x="528" y="368"/>
                    </a:cxn>
                    <a:cxn ang="0">
                      <a:pos x="960" y="368"/>
                    </a:cxn>
                    <a:cxn ang="0">
                      <a:pos x="1584" y="560"/>
                    </a:cxn>
                    <a:cxn ang="0">
                      <a:pos x="1632" y="608"/>
                    </a:cxn>
                    <a:cxn ang="0">
                      <a:pos x="1392" y="656"/>
                    </a:cxn>
                    <a:cxn ang="0">
                      <a:pos x="624" y="656"/>
                    </a:cxn>
                    <a:cxn ang="0">
                      <a:pos x="96" y="464"/>
                    </a:cxn>
                  </a:cxnLst>
                  <a:rect l="0" t="0" r="r" b="b"/>
                  <a:pathLst>
                    <a:path w="2020" h="688">
                      <a:moveTo>
                        <a:pt x="96" y="464"/>
                      </a:moveTo>
                      <a:cubicBezTo>
                        <a:pt x="0" y="416"/>
                        <a:pt x="48" y="408"/>
                        <a:pt x="48" y="368"/>
                      </a:cubicBezTo>
                      <a:cubicBezTo>
                        <a:pt x="48" y="328"/>
                        <a:pt x="40" y="280"/>
                        <a:pt x="96" y="224"/>
                      </a:cubicBezTo>
                      <a:cubicBezTo>
                        <a:pt x="152" y="168"/>
                        <a:pt x="240" y="64"/>
                        <a:pt x="384" y="32"/>
                      </a:cubicBezTo>
                      <a:cubicBezTo>
                        <a:pt x="528" y="0"/>
                        <a:pt x="760" y="0"/>
                        <a:pt x="960" y="32"/>
                      </a:cubicBezTo>
                      <a:cubicBezTo>
                        <a:pt x="1160" y="64"/>
                        <a:pt x="1424" y="160"/>
                        <a:pt x="1584" y="224"/>
                      </a:cubicBezTo>
                      <a:cubicBezTo>
                        <a:pt x="1744" y="288"/>
                        <a:pt x="1850" y="363"/>
                        <a:pt x="1920" y="416"/>
                      </a:cubicBezTo>
                      <a:cubicBezTo>
                        <a:pt x="1990" y="469"/>
                        <a:pt x="2020" y="520"/>
                        <a:pt x="2004" y="544"/>
                      </a:cubicBezTo>
                      <a:cubicBezTo>
                        <a:pt x="1988" y="568"/>
                        <a:pt x="1910" y="573"/>
                        <a:pt x="1824" y="560"/>
                      </a:cubicBezTo>
                      <a:cubicBezTo>
                        <a:pt x="1738" y="547"/>
                        <a:pt x="1632" y="504"/>
                        <a:pt x="1488" y="464"/>
                      </a:cubicBezTo>
                      <a:cubicBezTo>
                        <a:pt x="1344" y="424"/>
                        <a:pt x="1128" y="344"/>
                        <a:pt x="960" y="320"/>
                      </a:cubicBezTo>
                      <a:cubicBezTo>
                        <a:pt x="792" y="296"/>
                        <a:pt x="584" y="312"/>
                        <a:pt x="480" y="320"/>
                      </a:cubicBezTo>
                      <a:cubicBezTo>
                        <a:pt x="376" y="328"/>
                        <a:pt x="360" y="352"/>
                        <a:pt x="336" y="368"/>
                      </a:cubicBezTo>
                      <a:cubicBezTo>
                        <a:pt x="312" y="384"/>
                        <a:pt x="304" y="416"/>
                        <a:pt x="336" y="416"/>
                      </a:cubicBezTo>
                      <a:cubicBezTo>
                        <a:pt x="368" y="416"/>
                        <a:pt x="424" y="376"/>
                        <a:pt x="528" y="368"/>
                      </a:cubicBezTo>
                      <a:cubicBezTo>
                        <a:pt x="632" y="360"/>
                        <a:pt x="784" y="336"/>
                        <a:pt x="960" y="368"/>
                      </a:cubicBezTo>
                      <a:cubicBezTo>
                        <a:pt x="1136" y="400"/>
                        <a:pt x="1472" y="520"/>
                        <a:pt x="1584" y="560"/>
                      </a:cubicBezTo>
                      <a:cubicBezTo>
                        <a:pt x="1696" y="600"/>
                        <a:pt x="1664" y="592"/>
                        <a:pt x="1632" y="608"/>
                      </a:cubicBezTo>
                      <a:cubicBezTo>
                        <a:pt x="1600" y="624"/>
                        <a:pt x="1560" y="648"/>
                        <a:pt x="1392" y="656"/>
                      </a:cubicBezTo>
                      <a:cubicBezTo>
                        <a:pt x="1224" y="664"/>
                        <a:pt x="840" y="688"/>
                        <a:pt x="624" y="656"/>
                      </a:cubicBezTo>
                      <a:cubicBezTo>
                        <a:pt x="408" y="624"/>
                        <a:pt x="192" y="512"/>
                        <a:pt x="96" y="464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64" name="Freeform 36"/>
                <p:cNvSpPr>
                  <a:spLocks/>
                </p:cNvSpPr>
                <p:nvPr/>
              </p:nvSpPr>
              <p:spPr bwMode="white">
                <a:xfrm rot="744944" flipH="1">
                  <a:off x="437" y="1510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65" name="Freeform 37"/>
                <p:cNvSpPr>
                  <a:spLocks/>
                </p:cNvSpPr>
                <p:nvPr/>
              </p:nvSpPr>
              <p:spPr bwMode="white">
                <a:xfrm rot="505459" flipH="1">
                  <a:off x="196" y="1235"/>
                  <a:ext cx="978" cy="332"/>
                </a:xfrm>
                <a:custGeom>
                  <a:avLst/>
                  <a:gdLst/>
                  <a:ahLst/>
                  <a:cxnLst>
                    <a:cxn ang="0">
                      <a:pos x="96" y="464"/>
                    </a:cxn>
                    <a:cxn ang="0">
                      <a:pos x="48" y="368"/>
                    </a:cxn>
                    <a:cxn ang="0">
                      <a:pos x="96" y="224"/>
                    </a:cxn>
                    <a:cxn ang="0">
                      <a:pos x="384" y="32"/>
                    </a:cxn>
                    <a:cxn ang="0">
                      <a:pos x="960" y="32"/>
                    </a:cxn>
                    <a:cxn ang="0">
                      <a:pos x="1584" y="224"/>
                    </a:cxn>
                    <a:cxn ang="0">
                      <a:pos x="1920" y="416"/>
                    </a:cxn>
                    <a:cxn ang="0">
                      <a:pos x="2004" y="544"/>
                    </a:cxn>
                    <a:cxn ang="0">
                      <a:pos x="1824" y="560"/>
                    </a:cxn>
                    <a:cxn ang="0">
                      <a:pos x="1488" y="464"/>
                    </a:cxn>
                    <a:cxn ang="0">
                      <a:pos x="960" y="320"/>
                    </a:cxn>
                    <a:cxn ang="0">
                      <a:pos x="480" y="320"/>
                    </a:cxn>
                    <a:cxn ang="0">
                      <a:pos x="336" y="368"/>
                    </a:cxn>
                    <a:cxn ang="0">
                      <a:pos x="336" y="416"/>
                    </a:cxn>
                    <a:cxn ang="0">
                      <a:pos x="528" y="368"/>
                    </a:cxn>
                    <a:cxn ang="0">
                      <a:pos x="960" y="368"/>
                    </a:cxn>
                    <a:cxn ang="0">
                      <a:pos x="1584" y="560"/>
                    </a:cxn>
                    <a:cxn ang="0">
                      <a:pos x="1632" y="608"/>
                    </a:cxn>
                    <a:cxn ang="0">
                      <a:pos x="1392" y="656"/>
                    </a:cxn>
                    <a:cxn ang="0">
                      <a:pos x="624" y="656"/>
                    </a:cxn>
                    <a:cxn ang="0">
                      <a:pos x="96" y="464"/>
                    </a:cxn>
                  </a:cxnLst>
                  <a:rect l="0" t="0" r="r" b="b"/>
                  <a:pathLst>
                    <a:path w="2020" h="688">
                      <a:moveTo>
                        <a:pt x="96" y="464"/>
                      </a:moveTo>
                      <a:cubicBezTo>
                        <a:pt x="0" y="416"/>
                        <a:pt x="48" y="408"/>
                        <a:pt x="48" y="368"/>
                      </a:cubicBezTo>
                      <a:cubicBezTo>
                        <a:pt x="48" y="328"/>
                        <a:pt x="40" y="280"/>
                        <a:pt x="96" y="224"/>
                      </a:cubicBezTo>
                      <a:cubicBezTo>
                        <a:pt x="152" y="168"/>
                        <a:pt x="240" y="64"/>
                        <a:pt x="384" y="32"/>
                      </a:cubicBezTo>
                      <a:cubicBezTo>
                        <a:pt x="528" y="0"/>
                        <a:pt x="760" y="0"/>
                        <a:pt x="960" y="32"/>
                      </a:cubicBezTo>
                      <a:cubicBezTo>
                        <a:pt x="1160" y="64"/>
                        <a:pt x="1424" y="160"/>
                        <a:pt x="1584" y="224"/>
                      </a:cubicBezTo>
                      <a:cubicBezTo>
                        <a:pt x="1744" y="288"/>
                        <a:pt x="1850" y="363"/>
                        <a:pt x="1920" y="416"/>
                      </a:cubicBezTo>
                      <a:cubicBezTo>
                        <a:pt x="1990" y="469"/>
                        <a:pt x="2020" y="520"/>
                        <a:pt x="2004" y="544"/>
                      </a:cubicBezTo>
                      <a:cubicBezTo>
                        <a:pt x="1988" y="568"/>
                        <a:pt x="1910" y="573"/>
                        <a:pt x="1824" y="560"/>
                      </a:cubicBezTo>
                      <a:cubicBezTo>
                        <a:pt x="1738" y="547"/>
                        <a:pt x="1632" y="504"/>
                        <a:pt x="1488" y="464"/>
                      </a:cubicBezTo>
                      <a:cubicBezTo>
                        <a:pt x="1344" y="424"/>
                        <a:pt x="1128" y="344"/>
                        <a:pt x="960" y="320"/>
                      </a:cubicBezTo>
                      <a:cubicBezTo>
                        <a:pt x="792" y="296"/>
                        <a:pt x="584" y="312"/>
                        <a:pt x="480" y="320"/>
                      </a:cubicBezTo>
                      <a:cubicBezTo>
                        <a:pt x="376" y="328"/>
                        <a:pt x="360" y="352"/>
                        <a:pt x="336" y="368"/>
                      </a:cubicBezTo>
                      <a:cubicBezTo>
                        <a:pt x="312" y="384"/>
                        <a:pt x="304" y="416"/>
                        <a:pt x="336" y="416"/>
                      </a:cubicBezTo>
                      <a:cubicBezTo>
                        <a:pt x="368" y="416"/>
                        <a:pt x="424" y="376"/>
                        <a:pt x="528" y="368"/>
                      </a:cubicBezTo>
                      <a:cubicBezTo>
                        <a:pt x="632" y="360"/>
                        <a:pt x="784" y="336"/>
                        <a:pt x="960" y="368"/>
                      </a:cubicBezTo>
                      <a:cubicBezTo>
                        <a:pt x="1136" y="400"/>
                        <a:pt x="1472" y="520"/>
                        <a:pt x="1584" y="560"/>
                      </a:cubicBezTo>
                      <a:cubicBezTo>
                        <a:pt x="1696" y="600"/>
                        <a:pt x="1664" y="592"/>
                        <a:pt x="1632" y="608"/>
                      </a:cubicBezTo>
                      <a:cubicBezTo>
                        <a:pt x="1600" y="624"/>
                        <a:pt x="1560" y="648"/>
                        <a:pt x="1392" y="656"/>
                      </a:cubicBezTo>
                      <a:cubicBezTo>
                        <a:pt x="1224" y="664"/>
                        <a:pt x="840" y="688"/>
                        <a:pt x="624" y="656"/>
                      </a:cubicBezTo>
                      <a:cubicBezTo>
                        <a:pt x="408" y="624"/>
                        <a:pt x="192" y="512"/>
                        <a:pt x="96" y="464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66" name="Group 38"/>
              <p:cNvGrpSpPr>
                <a:grpSpLocks/>
              </p:cNvGrpSpPr>
              <p:nvPr/>
            </p:nvGrpSpPr>
            <p:grpSpPr bwMode="auto">
              <a:xfrm>
                <a:off x="4660" y="0"/>
                <a:ext cx="385" cy="4308"/>
                <a:chOff x="4660" y="0"/>
                <a:chExt cx="385" cy="4308"/>
              </a:xfrm>
            </p:grpSpPr>
            <p:sp>
              <p:nvSpPr>
                <p:cNvPr id="48167" name="Freeform 39"/>
                <p:cNvSpPr>
                  <a:spLocks/>
                </p:cNvSpPr>
                <p:nvPr/>
              </p:nvSpPr>
              <p:spPr bwMode="white">
                <a:xfrm>
                  <a:off x="4676" y="0"/>
                  <a:ext cx="369" cy="2611"/>
                </a:xfrm>
                <a:custGeom>
                  <a:avLst/>
                  <a:gdLst/>
                  <a:ahLst/>
                  <a:cxnLst>
                    <a:cxn ang="0">
                      <a:pos x="22" y="0"/>
                    </a:cxn>
                    <a:cxn ang="0">
                      <a:pos x="14" y="1622"/>
                    </a:cxn>
                    <a:cxn ang="0">
                      <a:pos x="6" y="2547"/>
                    </a:cxn>
                    <a:cxn ang="0">
                      <a:pos x="38" y="2604"/>
                    </a:cxn>
                    <a:cxn ang="0">
                      <a:pos x="184" y="2588"/>
                    </a:cxn>
                    <a:cxn ang="0">
                      <a:pos x="339" y="2596"/>
                    </a:cxn>
                    <a:cxn ang="0">
                      <a:pos x="363" y="2531"/>
                    </a:cxn>
                    <a:cxn ang="0">
                      <a:pos x="339" y="1679"/>
                    </a:cxn>
                    <a:cxn ang="0">
                      <a:pos x="339" y="0"/>
                    </a:cxn>
                    <a:cxn ang="0">
                      <a:pos x="22" y="0"/>
                    </a:cxn>
                  </a:cxnLst>
                  <a:rect l="0" t="0" r="r" b="b"/>
                  <a:pathLst>
                    <a:path w="369" h="2611">
                      <a:moveTo>
                        <a:pt x="22" y="0"/>
                      </a:moveTo>
                      <a:lnTo>
                        <a:pt x="14" y="1622"/>
                      </a:lnTo>
                      <a:cubicBezTo>
                        <a:pt x="14" y="1622"/>
                        <a:pt x="10" y="2084"/>
                        <a:pt x="6" y="2547"/>
                      </a:cubicBezTo>
                      <a:cubicBezTo>
                        <a:pt x="0" y="2588"/>
                        <a:pt x="8" y="2597"/>
                        <a:pt x="38" y="2604"/>
                      </a:cubicBezTo>
                      <a:cubicBezTo>
                        <a:pt x="68" y="2611"/>
                        <a:pt x="134" y="2589"/>
                        <a:pt x="184" y="2588"/>
                      </a:cubicBezTo>
                      <a:cubicBezTo>
                        <a:pt x="234" y="2587"/>
                        <a:pt x="309" y="2605"/>
                        <a:pt x="339" y="2596"/>
                      </a:cubicBezTo>
                      <a:cubicBezTo>
                        <a:pt x="369" y="2587"/>
                        <a:pt x="366" y="2567"/>
                        <a:pt x="363" y="2531"/>
                      </a:cubicBezTo>
                      <a:cubicBezTo>
                        <a:pt x="363" y="2378"/>
                        <a:pt x="343" y="2101"/>
                        <a:pt x="339" y="1679"/>
                      </a:cubicBezTo>
                      <a:lnTo>
                        <a:pt x="339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68" name="Freeform 40"/>
                <p:cNvSpPr>
                  <a:spLocks/>
                </p:cNvSpPr>
                <p:nvPr/>
              </p:nvSpPr>
              <p:spPr bwMode="white">
                <a:xfrm>
                  <a:off x="4767" y="2173"/>
                  <a:ext cx="251" cy="390"/>
                </a:xfrm>
                <a:custGeom>
                  <a:avLst/>
                  <a:gdLst/>
                  <a:ahLst/>
                  <a:cxnLst>
                    <a:cxn ang="0">
                      <a:pos x="32" y="379"/>
                    </a:cxn>
                    <a:cxn ang="0">
                      <a:pos x="77" y="364"/>
                    </a:cxn>
                    <a:cxn ang="0">
                      <a:pos x="152" y="370"/>
                    </a:cxn>
                    <a:cxn ang="0">
                      <a:pos x="209" y="388"/>
                    </a:cxn>
                    <a:cxn ang="0">
                      <a:pos x="242" y="379"/>
                    </a:cxn>
                    <a:cxn ang="0">
                      <a:pos x="248" y="328"/>
                    </a:cxn>
                    <a:cxn ang="0">
                      <a:pos x="227" y="175"/>
                    </a:cxn>
                    <a:cxn ang="0">
                      <a:pos x="194" y="130"/>
                    </a:cxn>
                    <a:cxn ang="0">
                      <a:pos x="179" y="295"/>
                    </a:cxn>
                    <a:cxn ang="0">
                      <a:pos x="152" y="307"/>
                    </a:cxn>
                    <a:cxn ang="0">
                      <a:pos x="134" y="163"/>
                    </a:cxn>
                    <a:cxn ang="0">
                      <a:pos x="65" y="13"/>
                    </a:cxn>
                    <a:cxn ang="0">
                      <a:pos x="29" y="85"/>
                    </a:cxn>
                    <a:cxn ang="0">
                      <a:pos x="26" y="271"/>
                    </a:cxn>
                    <a:cxn ang="0">
                      <a:pos x="2" y="337"/>
                    </a:cxn>
                    <a:cxn ang="0">
                      <a:pos x="11" y="379"/>
                    </a:cxn>
                    <a:cxn ang="0">
                      <a:pos x="32" y="379"/>
                    </a:cxn>
                  </a:cxnLst>
                  <a:rect l="0" t="0" r="r" b="b"/>
                  <a:pathLst>
                    <a:path w="251" h="390">
                      <a:moveTo>
                        <a:pt x="32" y="379"/>
                      </a:moveTo>
                      <a:cubicBezTo>
                        <a:pt x="43" y="377"/>
                        <a:pt x="57" y="366"/>
                        <a:pt x="77" y="364"/>
                      </a:cubicBezTo>
                      <a:cubicBezTo>
                        <a:pt x="97" y="362"/>
                        <a:pt x="130" y="366"/>
                        <a:pt x="152" y="370"/>
                      </a:cubicBezTo>
                      <a:cubicBezTo>
                        <a:pt x="174" y="374"/>
                        <a:pt x="194" y="386"/>
                        <a:pt x="209" y="388"/>
                      </a:cubicBezTo>
                      <a:cubicBezTo>
                        <a:pt x="224" y="390"/>
                        <a:pt x="235" y="389"/>
                        <a:pt x="242" y="379"/>
                      </a:cubicBezTo>
                      <a:cubicBezTo>
                        <a:pt x="249" y="369"/>
                        <a:pt x="251" y="362"/>
                        <a:pt x="248" y="328"/>
                      </a:cubicBezTo>
                      <a:cubicBezTo>
                        <a:pt x="245" y="294"/>
                        <a:pt x="236" y="208"/>
                        <a:pt x="227" y="175"/>
                      </a:cubicBezTo>
                      <a:cubicBezTo>
                        <a:pt x="218" y="142"/>
                        <a:pt x="202" y="110"/>
                        <a:pt x="194" y="130"/>
                      </a:cubicBezTo>
                      <a:cubicBezTo>
                        <a:pt x="186" y="150"/>
                        <a:pt x="186" y="266"/>
                        <a:pt x="179" y="295"/>
                      </a:cubicBezTo>
                      <a:cubicBezTo>
                        <a:pt x="172" y="324"/>
                        <a:pt x="159" y="329"/>
                        <a:pt x="152" y="307"/>
                      </a:cubicBezTo>
                      <a:cubicBezTo>
                        <a:pt x="145" y="285"/>
                        <a:pt x="149" y="212"/>
                        <a:pt x="134" y="163"/>
                      </a:cubicBezTo>
                      <a:cubicBezTo>
                        <a:pt x="119" y="114"/>
                        <a:pt x="82" y="26"/>
                        <a:pt x="65" y="13"/>
                      </a:cubicBezTo>
                      <a:cubicBezTo>
                        <a:pt x="48" y="0"/>
                        <a:pt x="35" y="42"/>
                        <a:pt x="29" y="85"/>
                      </a:cubicBezTo>
                      <a:cubicBezTo>
                        <a:pt x="23" y="128"/>
                        <a:pt x="30" y="229"/>
                        <a:pt x="26" y="271"/>
                      </a:cubicBezTo>
                      <a:cubicBezTo>
                        <a:pt x="22" y="313"/>
                        <a:pt x="4" y="319"/>
                        <a:pt x="2" y="337"/>
                      </a:cubicBezTo>
                      <a:cubicBezTo>
                        <a:pt x="0" y="355"/>
                        <a:pt x="5" y="373"/>
                        <a:pt x="11" y="379"/>
                      </a:cubicBezTo>
                      <a:cubicBezTo>
                        <a:pt x="17" y="385"/>
                        <a:pt x="21" y="381"/>
                        <a:pt x="32" y="379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69" name="Freeform 41"/>
                <p:cNvSpPr>
                  <a:spLocks/>
                </p:cNvSpPr>
                <p:nvPr/>
              </p:nvSpPr>
              <p:spPr bwMode="white">
                <a:xfrm>
                  <a:off x="4660" y="2594"/>
                  <a:ext cx="378" cy="1714"/>
                </a:xfrm>
                <a:custGeom>
                  <a:avLst/>
                  <a:gdLst/>
                  <a:ahLst/>
                  <a:cxnLst>
                    <a:cxn ang="0">
                      <a:pos x="0" y="1714"/>
                    </a:cxn>
                    <a:cxn ang="0">
                      <a:pos x="15" y="420"/>
                    </a:cxn>
                    <a:cxn ang="0">
                      <a:pos x="19" y="63"/>
                    </a:cxn>
                    <a:cxn ang="0">
                      <a:pos x="79" y="39"/>
                    </a:cxn>
                    <a:cxn ang="0">
                      <a:pos x="202" y="18"/>
                    </a:cxn>
                    <a:cxn ang="0">
                      <a:pos x="351" y="23"/>
                    </a:cxn>
                    <a:cxn ang="0">
                      <a:pos x="366" y="120"/>
                    </a:cxn>
                    <a:cxn ang="0">
                      <a:pos x="359" y="741"/>
                    </a:cxn>
                    <a:cxn ang="0">
                      <a:pos x="351" y="1714"/>
                    </a:cxn>
                    <a:cxn ang="0">
                      <a:pos x="0" y="1714"/>
                    </a:cxn>
                  </a:cxnLst>
                  <a:rect l="0" t="0" r="r" b="b"/>
                  <a:pathLst>
                    <a:path w="378" h="1714">
                      <a:moveTo>
                        <a:pt x="0" y="1714"/>
                      </a:moveTo>
                      <a:cubicBezTo>
                        <a:pt x="15" y="1400"/>
                        <a:pt x="10" y="693"/>
                        <a:pt x="15" y="420"/>
                      </a:cubicBezTo>
                      <a:cubicBezTo>
                        <a:pt x="18" y="145"/>
                        <a:pt x="8" y="126"/>
                        <a:pt x="19" y="63"/>
                      </a:cubicBezTo>
                      <a:cubicBezTo>
                        <a:pt x="30" y="0"/>
                        <a:pt x="49" y="46"/>
                        <a:pt x="79" y="39"/>
                      </a:cubicBezTo>
                      <a:cubicBezTo>
                        <a:pt x="109" y="32"/>
                        <a:pt x="157" y="21"/>
                        <a:pt x="202" y="18"/>
                      </a:cubicBezTo>
                      <a:cubicBezTo>
                        <a:pt x="268" y="33"/>
                        <a:pt x="324" y="6"/>
                        <a:pt x="351" y="23"/>
                      </a:cubicBezTo>
                      <a:cubicBezTo>
                        <a:pt x="378" y="40"/>
                        <a:pt x="370" y="51"/>
                        <a:pt x="366" y="120"/>
                      </a:cubicBezTo>
                      <a:cubicBezTo>
                        <a:pt x="367" y="240"/>
                        <a:pt x="362" y="475"/>
                        <a:pt x="359" y="741"/>
                      </a:cubicBezTo>
                      <a:cubicBezTo>
                        <a:pt x="356" y="1007"/>
                        <a:pt x="351" y="1430"/>
                        <a:pt x="351" y="1714"/>
                      </a:cubicBezTo>
                      <a:cubicBezTo>
                        <a:pt x="351" y="1714"/>
                        <a:pt x="0" y="1714"/>
                        <a:pt x="0" y="171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70" name="Freeform 42"/>
                <p:cNvSpPr>
                  <a:spLocks/>
                </p:cNvSpPr>
                <p:nvPr/>
              </p:nvSpPr>
              <p:spPr bwMode="white">
                <a:xfrm>
                  <a:off x="4785" y="2643"/>
                  <a:ext cx="146" cy="154"/>
                </a:xfrm>
                <a:custGeom>
                  <a:avLst/>
                  <a:gdLst/>
                  <a:ahLst/>
                  <a:cxnLst>
                    <a:cxn ang="0">
                      <a:pos x="14" y="11"/>
                    </a:cxn>
                    <a:cxn ang="0">
                      <a:pos x="92" y="2"/>
                    </a:cxn>
                    <a:cxn ang="0">
                      <a:pos x="140" y="14"/>
                    </a:cxn>
                    <a:cxn ang="0">
                      <a:pos x="128" y="89"/>
                    </a:cxn>
                    <a:cxn ang="0">
                      <a:pos x="116" y="146"/>
                    </a:cxn>
                    <a:cxn ang="0">
                      <a:pos x="74" y="134"/>
                    </a:cxn>
                    <a:cxn ang="0">
                      <a:pos x="32" y="128"/>
                    </a:cxn>
                    <a:cxn ang="0">
                      <a:pos x="5" y="56"/>
                    </a:cxn>
                    <a:cxn ang="0">
                      <a:pos x="14" y="11"/>
                    </a:cxn>
                  </a:cxnLst>
                  <a:rect l="0" t="0" r="r" b="b"/>
                  <a:pathLst>
                    <a:path w="146" h="154">
                      <a:moveTo>
                        <a:pt x="14" y="11"/>
                      </a:moveTo>
                      <a:cubicBezTo>
                        <a:pt x="28" y="2"/>
                        <a:pt x="71" y="2"/>
                        <a:pt x="92" y="2"/>
                      </a:cubicBezTo>
                      <a:cubicBezTo>
                        <a:pt x="113" y="2"/>
                        <a:pt x="134" y="0"/>
                        <a:pt x="140" y="14"/>
                      </a:cubicBezTo>
                      <a:cubicBezTo>
                        <a:pt x="146" y="28"/>
                        <a:pt x="132" y="67"/>
                        <a:pt x="128" y="89"/>
                      </a:cubicBezTo>
                      <a:cubicBezTo>
                        <a:pt x="124" y="111"/>
                        <a:pt x="125" y="138"/>
                        <a:pt x="116" y="146"/>
                      </a:cubicBezTo>
                      <a:cubicBezTo>
                        <a:pt x="107" y="154"/>
                        <a:pt x="88" y="137"/>
                        <a:pt x="74" y="134"/>
                      </a:cubicBezTo>
                      <a:cubicBezTo>
                        <a:pt x="60" y="131"/>
                        <a:pt x="44" y="141"/>
                        <a:pt x="32" y="128"/>
                      </a:cubicBezTo>
                      <a:cubicBezTo>
                        <a:pt x="20" y="115"/>
                        <a:pt x="8" y="75"/>
                        <a:pt x="5" y="56"/>
                      </a:cubicBezTo>
                      <a:cubicBezTo>
                        <a:pt x="2" y="37"/>
                        <a:pt x="0" y="20"/>
                        <a:pt x="14" y="11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71" name="Group 43"/>
              <p:cNvGrpSpPr>
                <a:grpSpLocks/>
              </p:cNvGrpSpPr>
              <p:nvPr/>
            </p:nvGrpSpPr>
            <p:grpSpPr bwMode="auto">
              <a:xfrm>
                <a:off x="3500" y="0"/>
                <a:ext cx="494" cy="4313"/>
                <a:chOff x="3792" y="-7"/>
                <a:chExt cx="494" cy="4328"/>
              </a:xfrm>
            </p:grpSpPr>
            <p:sp>
              <p:nvSpPr>
                <p:cNvPr id="48172" name="Freeform 44"/>
                <p:cNvSpPr>
                  <a:spLocks/>
                </p:cNvSpPr>
                <p:nvPr/>
              </p:nvSpPr>
              <p:spPr bwMode="white">
                <a:xfrm>
                  <a:off x="3792" y="0"/>
                  <a:ext cx="416" cy="4321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18" y="406"/>
                    </a:cxn>
                    <a:cxn ang="0">
                      <a:pos x="3" y="662"/>
                    </a:cxn>
                    <a:cxn ang="0">
                      <a:pos x="8" y="713"/>
                    </a:cxn>
                    <a:cxn ang="0">
                      <a:pos x="24" y="740"/>
                    </a:cxn>
                    <a:cxn ang="0">
                      <a:pos x="42" y="758"/>
                    </a:cxn>
                    <a:cxn ang="0">
                      <a:pos x="36" y="803"/>
                    </a:cxn>
                    <a:cxn ang="0">
                      <a:pos x="12" y="824"/>
                    </a:cxn>
                    <a:cxn ang="0">
                      <a:pos x="0" y="878"/>
                    </a:cxn>
                    <a:cxn ang="0">
                      <a:pos x="9" y="2903"/>
                    </a:cxn>
                    <a:cxn ang="0">
                      <a:pos x="9" y="3276"/>
                    </a:cxn>
                    <a:cxn ang="0">
                      <a:pos x="16" y="3330"/>
                    </a:cxn>
                    <a:cxn ang="0">
                      <a:pos x="42" y="3354"/>
                    </a:cxn>
                    <a:cxn ang="0">
                      <a:pos x="51" y="3390"/>
                    </a:cxn>
                    <a:cxn ang="0">
                      <a:pos x="39" y="3427"/>
                    </a:cxn>
                    <a:cxn ang="0">
                      <a:pos x="24" y="3466"/>
                    </a:cxn>
                    <a:cxn ang="0">
                      <a:pos x="31" y="4321"/>
                    </a:cxn>
                    <a:cxn ang="0">
                      <a:pos x="102" y="4317"/>
                    </a:cxn>
                    <a:cxn ang="0">
                      <a:pos x="93" y="3529"/>
                    </a:cxn>
                    <a:cxn ang="0">
                      <a:pos x="117" y="3496"/>
                    </a:cxn>
                    <a:cxn ang="0">
                      <a:pos x="156" y="3493"/>
                    </a:cxn>
                    <a:cxn ang="0">
                      <a:pos x="297" y="3502"/>
                    </a:cxn>
                    <a:cxn ang="0">
                      <a:pos x="345" y="3502"/>
                    </a:cxn>
                    <a:cxn ang="0">
                      <a:pos x="357" y="3478"/>
                    </a:cxn>
                    <a:cxn ang="0">
                      <a:pos x="315" y="3459"/>
                    </a:cxn>
                    <a:cxn ang="0">
                      <a:pos x="128" y="3444"/>
                    </a:cxn>
                    <a:cxn ang="0">
                      <a:pos x="99" y="3430"/>
                    </a:cxn>
                    <a:cxn ang="0">
                      <a:pos x="120" y="3408"/>
                    </a:cxn>
                    <a:cxn ang="0">
                      <a:pos x="210" y="3399"/>
                    </a:cxn>
                    <a:cxn ang="0">
                      <a:pos x="337" y="3398"/>
                    </a:cxn>
                    <a:cxn ang="0">
                      <a:pos x="381" y="3381"/>
                    </a:cxn>
                    <a:cxn ang="0">
                      <a:pos x="128" y="3375"/>
                    </a:cxn>
                    <a:cxn ang="0">
                      <a:pos x="87" y="3336"/>
                    </a:cxn>
                    <a:cxn ang="0">
                      <a:pos x="68" y="3285"/>
                    </a:cxn>
                    <a:cxn ang="0">
                      <a:pos x="63" y="1525"/>
                    </a:cxn>
                    <a:cxn ang="0">
                      <a:pos x="68" y="885"/>
                    </a:cxn>
                    <a:cxn ang="0">
                      <a:pos x="84" y="851"/>
                    </a:cxn>
                    <a:cxn ang="0">
                      <a:pos x="120" y="832"/>
                    </a:cxn>
                    <a:cxn ang="0">
                      <a:pos x="405" y="825"/>
                    </a:cxn>
                    <a:cxn ang="0">
                      <a:pos x="405" y="765"/>
                    </a:cxn>
                    <a:cxn ang="0">
                      <a:pos x="203" y="765"/>
                    </a:cxn>
                    <a:cxn ang="0">
                      <a:pos x="150" y="752"/>
                    </a:cxn>
                    <a:cxn ang="0">
                      <a:pos x="105" y="728"/>
                    </a:cxn>
                    <a:cxn ang="0">
                      <a:pos x="75" y="705"/>
                    </a:cxn>
                    <a:cxn ang="0">
                      <a:pos x="60" y="645"/>
                    </a:cxn>
                    <a:cxn ang="0">
                      <a:pos x="81" y="316"/>
                    </a:cxn>
                    <a:cxn ang="0">
                      <a:pos x="81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416" h="4321">
                      <a:moveTo>
                        <a:pt x="12" y="0"/>
                      </a:moveTo>
                      <a:lnTo>
                        <a:pt x="18" y="406"/>
                      </a:lnTo>
                      <a:lnTo>
                        <a:pt x="3" y="662"/>
                      </a:lnTo>
                      <a:lnTo>
                        <a:pt x="8" y="713"/>
                      </a:lnTo>
                      <a:lnTo>
                        <a:pt x="24" y="740"/>
                      </a:lnTo>
                      <a:lnTo>
                        <a:pt x="42" y="758"/>
                      </a:lnTo>
                      <a:lnTo>
                        <a:pt x="36" y="803"/>
                      </a:lnTo>
                      <a:lnTo>
                        <a:pt x="12" y="824"/>
                      </a:lnTo>
                      <a:lnTo>
                        <a:pt x="0" y="878"/>
                      </a:lnTo>
                      <a:cubicBezTo>
                        <a:pt x="0" y="1224"/>
                        <a:pt x="8" y="2504"/>
                        <a:pt x="9" y="2903"/>
                      </a:cubicBezTo>
                      <a:cubicBezTo>
                        <a:pt x="10" y="3302"/>
                        <a:pt x="8" y="3205"/>
                        <a:pt x="9" y="3276"/>
                      </a:cubicBezTo>
                      <a:lnTo>
                        <a:pt x="16" y="3330"/>
                      </a:lnTo>
                      <a:lnTo>
                        <a:pt x="42" y="3354"/>
                      </a:lnTo>
                      <a:lnTo>
                        <a:pt x="51" y="3390"/>
                      </a:lnTo>
                      <a:lnTo>
                        <a:pt x="39" y="3427"/>
                      </a:lnTo>
                      <a:lnTo>
                        <a:pt x="24" y="3466"/>
                      </a:lnTo>
                      <a:cubicBezTo>
                        <a:pt x="23" y="3615"/>
                        <a:pt x="18" y="4179"/>
                        <a:pt x="31" y="4321"/>
                      </a:cubicBezTo>
                      <a:lnTo>
                        <a:pt x="102" y="4317"/>
                      </a:lnTo>
                      <a:cubicBezTo>
                        <a:pt x="112" y="4185"/>
                        <a:pt x="91" y="3666"/>
                        <a:pt x="93" y="3529"/>
                      </a:cubicBezTo>
                      <a:lnTo>
                        <a:pt x="117" y="3496"/>
                      </a:lnTo>
                      <a:lnTo>
                        <a:pt x="156" y="3493"/>
                      </a:lnTo>
                      <a:cubicBezTo>
                        <a:pt x="186" y="3494"/>
                        <a:pt x="266" y="3501"/>
                        <a:pt x="297" y="3502"/>
                      </a:cubicBezTo>
                      <a:cubicBezTo>
                        <a:pt x="328" y="3503"/>
                        <a:pt x="335" y="3506"/>
                        <a:pt x="345" y="3502"/>
                      </a:cubicBezTo>
                      <a:cubicBezTo>
                        <a:pt x="355" y="3498"/>
                        <a:pt x="362" y="3485"/>
                        <a:pt x="357" y="3478"/>
                      </a:cubicBezTo>
                      <a:cubicBezTo>
                        <a:pt x="352" y="3471"/>
                        <a:pt x="353" y="3465"/>
                        <a:pt x="315" y="3459"/>
                      </a:cubicBezTo>
                      <a:cubicBezTo>
                        <a:pt x="277" y="3453"/>
                        <a:pt x="164" y="3449"/>
                        <a:pt x="128" y="3444"/>
                      </a:cubicBezTo>
                      <a:cubicBezTo>
                        <a:pt x="92" y="3439"/>
                        <a:pt x="100" y="3436"/>
                        <a:pt x="99" y="3430"/>
                      </a:cubicBezTo>
                      <a:cubicBezTo>
                        <a:pt x="98" y="3424"/>
                        <a:pt x="102" y="3413"/>
                        <a:pt x="120" y="3408"/>
                      </a:cubicBezTo>
                      <a:lnTo>
                        <a:pt x="210" y="3399"/>
                      </a:lnTo>
                      <a:cubicBezTo>
                        <a:pt x="246" y="3397"/>
                        <a:pt x="309" y="3401"/>
                        <a:pt x="337" y="3398"/>
                      </a:cubicBezTo>
                      <a:cubicBezTo>
                        <a:pt x="365" y="3395"/>
                        <a:pt x="416" y="3385"/>
                        <a:pt x="381" y="3381"/>
                      </a:cubicBezTo>
                      <a:cubicBezTo>
                        <a:pt x="346" y="3377"/>
                        <a:pt x="177" y="3382"/>
                        <a:pt x="128" y="3375"/>
                      </a:cubicBezTo>
                      <a:lnTo>
                        <a:pt x="87" y="3336"/>
                      </a:lnTo>
                      <a:lnTo>
                        <a:pt x="68" y="3285"/>
                      </a:lnTo>
                      <a:cubicBezTo>
                        <a:pt x="64" y="2983"/>
                        <a:pt x="63" y="1925"/>
                        <a:pt x="63" y="1525"/>
                      </a:cubicBezTo>
                      <a:lnTo>
                        <a:pt x="68" y="885"/>
                      </a:lnTo>
                      <a:lnTo>
                        <a:pt x="84" y="851"/>
                      </a:lnTo>
                      <a:lnTo>
                        <a:pt x="120" y="832"/>
                      </a:lnTo>
                      <a:lnTo>
                        <a:pt x="405" y="825"/>
                      </a:lnTo>
                      <a:lnTo>
                        <a:pt x="405" y="765"/>
                      </a:lnTo>
                      <a:lnTo>
                        <a:pt x="203" y="765"/>
                      </a:lnTo>
                      <a:lnTo>
                        <a:pt x="150" y="752"/>
                      </a:lnTo>
                      <a:lnTo>
                        <a:pt x="105" y="728"/>
                      </a:lnTo>
                      <a:lnTo>
                        <a:pt x="75" y="705"/>
                      </a:lnTo>
                      <a:lnTo>
                        <a:pt x="60" y="645"/>
                      </a:lnTo>
                      <a:lnTo>
                        <a:pt x="81" y="316"/>
                      </a:lnTo>
                      <a:lnTo>
                        <a:pt x="81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73" name="Freeform 45"/>
                <p:cNvSpPr>
                  <a:spLocks/>
                </p:cNvSpPr>
                <p:nvPr/>
              </p:nvSpPr>
              <p:spPr bwMode="white">
                <a:xfrm>
                  <a:off x="4099" y="-7"/>
                  <a:ext cx="187" cy="4323"/>
                </a:xfrm>
                <a:custGeom>
                  <a:avLst/>
                  <a:gdLst/>
                  <a:ahLst/>
                  <a:cxnLst>
                    <a:cxn ang="0">
                      <a:pos x="142" y="0"/>
                    </a:cxn>
                    <a:cxn ang="0">
                      <a:pos x="157" y="658"/>
                    </a:cxn>
                    <a:cxn ang="0">
                      <a:pos x="142" y="733"/>
                    </a:cxn>
                    <a:cxn ang="0">
                      <a:pos x="90" y="763"/>
                    </a:cxn>
                    <a:cxn ang="0">
                      <a:pos x="53" y="792"/>
                    </a:cxn>
                    <a:cxn ang="0">
                      <a:pos x="83" y="830"/>
                    </a:cxn>
                    <a:cxn ang="0">
                      <a:pos x="127" y="837"/>
                    </a:cxn>
                    <a:cxn ang="0">
                      <a:pos x="157" y="875"/>
                    </a:cxn>
                    <a:cxn ang="0">
                      <a:pos x="157" y="1152"/>
                    </a:cxn>
                    <a:cxn ang="0">
                      <a:pos x="135" y="1466"/>
                    </a:cxn>
                    <a:cxn ang="0">
                      <a:pos x="135" y="2573"/>
                    </a:cxn>
                    <a:cxn ang="0">
                      <a:pos x="165" y="3037"/>
                    </a:cxn>
                    <a:cxn ang="0">
                      <a:pos x="180" y="3298"/>
                    </a:cxn>
                    <a:cxn ang="0">
                      <a:pos x="142" y="3418"/>
                    </a:cxn>
                    <a:cxn ang="0">
                      <a:pos x="150" y="3463"/>
                    </a:cxn>
                    <a:cxn ang="0">
                      <a:pos x="172" y="3523"/>
                    </a:cxn>
                    <a:cxn ang="0">
                      <a:pos x="187" y="3807"/>
                    </a:cxn>
                    <a:cxn ang="0">
                      <a:pos x="187" y="4323"/>
                    </a:cxn>
                    <a:cxn ang="0">
                      <a:pos x="120" y="4316"/>
                    </a:cxn>
                    <a:cxn ang="0">
                      <a:pos x="105" y="3605"/>
                    </a:cxn>
                    <a:cxn ang="0">
                      <a:pos x="68" y="3463"/>
                    </a:cxn>
                    <a:cxn ang="0">
                      <a:pos x="83" y="3381"/>
                    </a:cxn>
                    <a:cxn ang="0">
                      <a:pos x="127" y="3313"/>
                    </a:cxn>
                    <a:cxn ang="0">
                      <a:pos x="98" y="3081"/>
                    </a:cxn>
                    <a:cxn ang="0">
                      <a:pos x="83" y="2573"/>
                    </a:cxn>
                    <a:cxn ang="0">
                      <a:pos x="83" y="1825"/>
                    </a:cxn>
                    <a:cxn ang="0">
                      <a:pos x="75" y="1264"/>
                    </a:cxn>
                    <a:cxn ang="0">
                      <a:pos x="83" y="950"/>
                    </a:cxn>
                    <a:cxn ang="0">
                      <a:pos x="38" y="852"/>
                    </a:cxn>
                    <a:cxn ang="0">
                      <a:pos x="0" y="807"/>
                    </a:cxn>
                    <a:cxn ang="0">
                      <a:pos x="75" y="718"/>
                    </a:cxn>
                    <a:cxn ang="0">
                      <a:pos x="105" y="605"/>
                    </a:cxn>
                    <a:cxn ang="0">
                      <a:pos x="90" y="119"/>
                    </a:cxn>
                    <a:cxn ang="0">
                      <a:pos x="75" y="7"/>
                    </a:cxn>
                    <a:cxn ang="0">
                      <a:pos x="142" y="0"/>
                    </a:cxn>
                  </a:cxnLst>
                  <a:rect l="0" t="0" r="r" b="b"/>
                  <a:pathLst>
                    <a:path w="187" h="4323">
                      <a:moveTo>
                        <a:pt x="142" y="0"/>
                      </a:moveTo>
                      <a:lnTo>
                        <a:pt x="157" y="658"/>
                      </a:lnTo>
                      <a:lnTo>
                        <a:pt x="142" y="733"/>
                      </a:lnTo>
                      <a:lnTo>
                        <a:pt x="90" y="763"/>
                      </a:lnTo>
                      <a:lnTo>
                        <a:pt x="53" y="792"/>
                      </a:lnTo>
                      <a:lnTo>
                        <a:pt x="83" y="830"/>
                      </a:lnTo>
                      <a:lnTo>
                        <a:pt x="127" y="837"/>
                      </a:lnTo>
                      <a:lnTo>
                        <a:pt x="157" y="875"/>
                      </a:lnTo>
                      <a:lnTo>
                        <a:pt x="157" y="1152"/>
                      </a:lnTo>
                      <a:lnTo>
                        <a:pt x="135" y="1466"/>
                      </a:lnTo>
                      <a:lnTo>
                        <a:pt x="135" y="2573"/>
                      </a:lnTo>
                      <a:lnTo>
                        <a:pt x="165" y="3037"/>
                      </a:lnTo>
                      <a:lnTo>
                        <a:pt x="180" y="3298"/>
                      </a:lnTo>
                      <a:lnTo>
                        <a:pt x="142" y="3418"/>
                      </a:lnTo>
                      <a:lnTo>
                        <a:pt x="150" y="3463"/>
                      </a:lnTo>
                      <a:lnTo>
                        <a:pt x="172" y="3523"/>
                      </a:lnTo>
                      <a:lnTo>
                        <a:pt x="187" y="3807"/>
                      </a:lnTo>
                      <a:lnTo>
                        <a:pt x="187" y="4323"/>
                      </a:lnTo>
                      <a:lnTo>
                        <a:pt x="120" y="4316"/>
                      </a:lnTo>
                      <a:lnTo>
                        <a:pt x="105" y="3605"/>
                      </a:lnTo>
                      <a:lnTo>
                        <a:pt x="68" y="3463"/>
                      </a:lnTo>
                      <a:lnTo>
                        <a:pt x="83" y="3381"/>
                      </a:lnTo>
                      <a:lnTo>
                        <a:pt x="127" y="3313"/>
                      </a:lnTo>
                      <a:lnTo>
                        <a:pt x="98" y="3081"/>
                      </a:lnTo>
                      <a:lnTo>
                        <a:pt x="83" y="2573"/>
                      </a:lnTo>
                      <a:lnTo>
                        <a:pt x="83" y="1825"/>
                      </a:lnTo>
                      <a:lnTo>
                        <a:pt x="75" y="1264"/>
                      </a:lnTo>
                      <a:lnTo>
                        <a:pt x="83" y="950"/>
                      </a:lnTo>
                      <a:lnTo>
                        <a:pt x="38" y="852"/>
                      </a:lnTo>
                      <a:lnTo>
                        <a:pt x="0" y="807"/>
                      </a:lnTo>
                      <a:lnTo>
                        <a:pt x="75" y="718"/>
                      </a:lnTo>
                      <a:lnTo>
                        <a:pt x="105" y="605"/>
                      </a:lnTo>
                      <a:lnTo>
                        <a:pt x="90" y="119"/>
                      </a:lnTo>
                      <a:lnTo>
                        <a:pt x="75" y="7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74" name="Group 46"/>
              <p:cNvGrpSpPr>
                <a:grpSpLocks/>
              </p:cNvGrpSpPr>
              <p:nvPr/>
            </p:nvGrpSpPr>
            <p:grpSpPr bwMode="auto">
              <a:xfrm>
                <a:off x="2956" y="1201"/>
                <a:ext cx="1762" cy="1448"/>
                <a:chOff x="3387" y="1456"/>
                <a:chExt cx="1707" cy="1402"/>
              </a:xfrm>
            </p:grpSpPr>
            <p:sp>
              <p:nvSpPr>
                <p:cNvPr id="48175" name="Freeform 47"/>
                <p:cNvSpPr>
                  <a:spLocks/>
                </p:cNvSpPr>
                <p:nvPr/>
              </p:nvSpPr>
              <p:spPr bwMode="white">
                <a:xfrm rot="21428822" flipH="1">
                  <a:off x="3387" y="1657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76" name="Freeform 48"/>
                <p:cNvSpPr>
                  <a:spLocks/>
                </p:cNvSpPr>
                <p:nvPr/>
              </p:nvSpPr>
              <p:spPr bwMode="white">
                <a:xfrm rot="-744944">
                  <a:off x="4388" y="1456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77" name="Freeform 49"/>
                <p:cNvSpPr>
                  <a:spLocks/>
                </p:cNvSpPr>
                <p:nvPr/>
              </p:nvSpPr>
              <p:spPr bwMode="white">
                <a:xfrm>
                  <a:off x="4086" y="1694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178" name="Freeform 50"/>
              <p:cNvSpPr>
                <a:spLocks/>
              </p:cNvSpPr>
              <p:nvPr/>
            </p:nvSpPr>
            <p:spPr bwMode="white">
              <a:xfrm rot="21428822" flipH="1">
                <a:off x="4882" y="660"/>
                <a:ext cx="496" cy="713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79" name="Freeform 51"/>
              <p:cNvSpPr>
                <a:spLocks/>
              </p:cNvSpPr>
              <p:nvPr/>
            </p:nvSpPr>
            <p:spPr bwMode="white">
              <a:xfrm>
                <a:off x="5541" y="574"/>
                <a:ext cx="216" cy="365"/>
              </a:xfrm>
              <a:custGeom>
                <a:avLst/>
                <a:gdLst/>
                <a:ahLst/>
                <a:cxnLst>
                  <a:cxn ang="0">
                    <a:pos x="39" y="8"/>
                  </a:cxn>
                  <a:cxn ang="0">
                    <a:pos x="213" y="23"/>
                  </a:cxn>
                  <a:cxn ang="0">
                    <a:pos x="216" y="146"/>
                  </a:cxn>
                  <a:cxn ang="0">
                    <a:pos x="84" y="66"/>
                  </a:cxn>
                  <a:cxn ang="0">
                    <a:pos x="72" y="85"/>
                  </a:cxn>
                  <a:cxn ang="0">
                    <a:pos x="169" y="147"/>
                  </a:cxn>
                  <a:cxn ang="0">
                    <a:pos x="213" y="194"/>
                  </a:cxn>
                  <a:cxn ang="0">
                    <a:pos x="216" y="365"/>
                  </a:cxn>
                  <a:cxn ang="0">
                    <a:pos x="45" y="192"/>
                  </a:cxn>
                  <a:cxn ang="0">
                    <a:pos x="1" y="68"/>
                  </a:cxn>
                  <a:cxn ang="0">
                    <a:pos x="39" y="8"/>
                  </a:cxn>
                </a:cxnLst>
                <a:rect l="0" t="0" r="r" b="b"/>
                <a:pathLst>
                  <a:path w="216" h="365">
                    <a:moveTo>
                      <a:pt x="39" y="8"/>
                    </a:moveTo>
                    <a:cubicBezTo>
                      <a:pt x="74" y="1"/>
                      <a:pt x="183" y="0"/>
                      <a:pt x="213" y="23"/>
                    </a:cubicBezTo>
                    <a:lnTo>
                      <a:pt x="216" y="146"/>
                    </a:lnTo>
                    <a:cubicBezTo>
                      <a:pt x="195" y="153"/>
                      <a:pt x="108" y="76"/>
                      <a:pt x="84" y="66"/>
                    </a:cubicBezTo>
                    <a:cubicBezTo>
                      <a:pt x="60" y="56"/>
                      <a:pt x="58" y="72"/>
                      <a:pt x="72" y="85"/>
                    </a:cubicBezTo>
                    <a:cubicBezTo>
                      <a:pt x="86" y="99"/>
                      <a:pt x="146" y="129"/>
                      <a:pt x="169" y="147"/>
                    </a:cubicBezTo>
                    <a:cubicBezTo>
                      <a:pt x="192" y="165"/>
                      <a:pt x="205" y="158"/>
                      <a:pt x="213" y="194"/>
                    </a:cubicBezTo>
                    <a:lnTo>
                      <a:pt x="216" y="365"/>
                    </a:lnTo>
                    <a:cubicBezTo>
                      <a:pt x="188" y="365"/>
                      <a:pt x="81" y="242"/>
                      <a:pt x="45" y="192"/>
                    </a:cubicBezTo>
                    <a:cubicBezTo>
                      <a:pt x="9" y="142"/>
                      <a:pt x="2" y="98"/>
                      <a:pt x="1" y="68"/>
                    </a:cubicBezTo>
                    <a:cubicBezTo>
                      <a:pt x="0" y="37"/>
                      <a:pt x="3" y="16"/>
                      <a:pt x="39" y="8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80" name="Freeform 52"/>
              <p:cNvSpPr>
                <a:spLocks/>
              </p:cNvSpPr>
              <p:nvPr/>
            </p:nvSpPr>
            <p:spPr bwMode="white">
              <a:xfrm>
                <a:off x="5373" y="686"/>
                <a:ext cx="334" cy="819"/>
              </a:xfrm>
              <a:custGeom>
                <a:avLst/>
                <a:gdLst/>
                <a:ahLst/>
                <a:cxnLst>
                  <a:cxn ang="0">
                    <a:pos x="253" y="1432"/>
                  </a:cxn>
                  <a:cxn ang="0">
                    <a:pos x="82" y="881"/>
                  </a:cxn>
                  <a:cxn ang="0">
                    <a:pos x="12" y="296"/>
                  </a:cxn>
                  <a:cxn ang="0">
                    <a:pos x="156" y="56"/>
                  </a:cxn>
                  <a:cxn ang="0">
                    <a:pos x="444" y="56"/>
                  </a:cxn>
                  <a:cxn ang="0">
                    <a:pos x="636" y="392"/>
                  </a:cxn>
                  <a:cxn ang="0">
                    <a:pos x="876" y="1112"/>
                  </a:cxn>
                  <a:cxn ang="0">
                    <a:pos x="972" y="2024"/>
                  </a:cxn>
                  <a:cxn ang="0">
                    <a:pos x="924" y="2360"/>
                  </a:cxn>
                  <a:cxn ang="0">
                    <a:pos x="876" y="2312"/>
                  </a:cxn>
                  <a:cxn ang="0">
                    <a:pos x="828" y="1928"/>
                  </a:cxn>
                  <a:cxn ang="0">
                    <a:pos x="684" y="1304"/>
                  </a:cxn>
                  <a:cxn ang="0">
                    <a:pos x="396" y="488"/>
                  </a:cxn>
                  <a:cxn ang="0">
                    <a:pos x="300" y="344"/>
                  </a:cxn>
                  <a:cxn ang="0">
                    <a:pos x="300" y="440"/>
                  </a:cxn>
                  <a:cxn ang="0">
                    <a:pos x="540" y="1064"/>
                  </a:cxn>
                  <a:cxn ang="0">
                    <a:pos x="732" y="1784"/>
                  </a:cxn>
                  <a:cxn ang="0">
                    <a:pos x="780" y="2264"/>
                  </a:cxn>
                  <a:cxn ang="0">
                    <a:pos x="732" y="2312"/>
                  </a:cxn>
                  <a:cxn ang="0">
                    <a:pos x="496" y="1887"/>
                  </a:cxn>
                  <a:cxn ang="0">
                    <a:pos x="253" y="1432"/>
                  </a:cxn>
                </a:cxnLst>
                <a:rect l="0" t="0" r="r" b="b"/>
                <a:pathLst>
                  <a:path w="980" h="2408">
                    <a:moveTo>
                      <a:pt x="253" y="1432"/>
                    </a:moveTo>
                    <a:cubicBezTo>
                      <a:pt x="184" y="1264"/>
                      <a:pt x="122" y="1070"/>
                      <a:pt x="82" y="881"/>
                    </a:cubicBezTo>
                    <a:cubicBezTo>
                      <a:pt x="42" y="692"/>
                      <a:pt x="0" y="433"/>
                      <a:pt x="12" y="296"/>
                    </a:cubicBezTo>
                    <a:cubicBezTo>
                      <a:pt x="24" y="159"/>
                      <a:pt x="84" y="96"/>
                      <a:pt x="156" y="56"/>
                    </a:cubicBezTo>
                    <a:cubicBezTo>
                      <a:pt x="228" y="16"/>
                      <a:pt x="364" y="0"/>
                      <a:pt x="444" y="56"/>
                    </a:cubicBezTo>
                    <a:cubicBezTo>
                      <a:pt x="524" y="112"/>
                      <a:pt x="564" y="216"/>
                      <a:pt x="636" y="392"/>
                    </a:cubicBezTo>
                    <a:cubicBezTo>
                      <a:pt x="708" y="568"/>
                      <a:pt x="820" y="840"/>
                      <a:pt x="876" y="1112"/>
                    </a:cubicBezTo>
                    <a:cubicBezTo>
                      <a:pt x="932" y="1384"/>
                      <a:pt x="964" y="1816"/>
                      <a:pt x="972" y="2024"/>
                    </a:cubicBezTo>
                    <a:cubicBezTo>
                      <a:pt x="980" y="2232"/>
                      <a:pt x="940" y="2312"/>
                      <a:pt x="924" y="2360"/>
                    </a:cubicBezTo>
                    <a:cubicBezTo>
                      <a:pt x="908" y="2408"/>
                      <a:pt x="892" y="2384"/>
                      <a:pt x="876" y="2312"/>
                    </a:cubicBezTo>
                    <a:cubicBezTo>
                      <a:pt x="860" y="2240"/>
                      <a:pt x="860" y="2096"/>
                      <a:pt x="828" y="1928"/>
                    </a:cubicBezTo>
                    <a:cubicBezTo>
                      <a:pt x="796" y="1760"/>
                      <a:pt x="756" y="1544"/>
                      <a:pt x="684" y="1304"/>
                    </a:cubicBezTo>
                    <a:cubicBezTo>
                      <a:pt x="612" y="1064"/>
                      <a:pt x="460" y="648"/>
                      <a:pt x="396" y="488"/>
                    </a:cubicBezTo>
                    <a:cubicBezTo>
                      <a:pt x="332" y="328"/>
                      <a:pt x="316" y="352"/>
                      <a:pt x="300" y="344"/>
                    </a:cubicBezTo>
                    <a:cubicBezTo>
                      <a:pt x="284" y="336"/>
                      <a:pt x="260" y="320"/>
                      <a:pt x="300" y="440"/>
                    </a:cubicBezTo>
                    <a:cubicBezTo>
                      <a:pt x="340" y="560"/>
                      <a:pt x="468" y="840"/>
                      <a:pt x="540" y="1064"/>
                    </a:cubicBezTo>
                    <a:cubicBezTo>
                      <a:pt x="612" y="1288"/>
                      <a:pt x="692" y="1584"/>
                      <a:pt x="732" y="1784"/>
                    </a:cubicBezTo>
                    <a:cubicBezTo>
                      <a:pt x="772" y="1984"/>
                      <a:pt x="780" y="2176"/>
                      <a:pt x="780" y="2264"/>
                    </a:cubicBezTo>
                    <a:cubicBezTo>
                      <a:pt x="780" y="2352"/>
                      <a:pt x="779" y="2375"/>
                      <a:pt x="732" y="2312"/>
                    </a:cubicBezTo>
                    <a:cubicBezTo>
                      <a:pt x="685" y="2249"/>
                      <a:pt x="576" y="2034"/>
                      <a:pt x="496" y="1887"/>
                    </a:cubicBezTo>
                    <a:cubicBezTo>
                      <a:pt x="416" y="1740"/>
                      <a:pt x="304" y="1527"/>
                      <a:pt x="253" y="1432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181" name="Group 53"/>
              <p:cNvGrpSpPr>
                <a:grpSpLocks/>
              </p:cNvGrpSpPr>
              <p:nvPr/>
            </p:nvGrpSpPr>
            <p:grpSpPr bwMode="auto">
              <a:xfrm>
                <a:off x="4358" y="2718"/>
                <a:ext cx="1200" cy="986"/>
                <a:chOff x="3387" y="1456"/>
                <a:chExt cx="1707" cy="1402"/>
              </a:xfrm>
            </p:grpSpPr>
            <p:sp>
              <p:nvSpPr>
                <p:cNvPr id="48182" name="Freeform 54"/>
                <p:cNvSpPr>
                  <a:spLocks/>
                </p:cNvSpPr>
                <p:nvPr/>
              </p:nvSpPr>
              <p:spPr bwMode="white">
                <a:xfrm rot="21428822" flipH="1">
                  <a:off x="3387" y="1657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83" name="Freeform 55"/>
                <p:cNvSpPr>
                  <a:spLocks/>
                </p:cNvSpPr>
                <p:nvPr/>
              </p:nvSpPr>
              <p:spPr bwMode="white">
                <a:xfrm rot="-744944">
                  <a:off x="4388" y="1456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84" name="Freeform 56"/>
                <p:cNvSpPr>
                  <a:spLocks/>
                </p:cNvSpPr>
                <p:nvPr/>
              </p:nvSpPr>
              <p:spPr bwMode="white">
                <a:xfrm>
                  <a:off x="4086" y="1694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85" name="Group 57"/>
              <p:cNvGrpSpPr>
                <a:grpSpLocks/>
              </p:cNvGrpSpPr>
              <p:nvPr/>
            </p:nvGrpSpPr>
            <p:grpSpPr bwMode="auto">
              <a:xfrm>
                <a:off x="1478" y="3479"/>
                <a:ext cx="930" cy="764"/>
                <a:chOff x="3387" y="1456"/>
                <a:chExt cx="1707" cy="1402"/>
              </a:xfrm>
            </p:grpSpPr>
            <p:sp>
              <p:nvSpPr>
                <p:cNvPr id="48186" name="Freeform 58"/>
                <p:cNvSpPr>
                  <a:spLocks/>
                </p:cNvSpPr>
                <p:nvPr/>
              </p:nvSpPr>
              <p:spPr bwMode="white">
                <a:xfrm rot="21428822" flipH="1">
                  <a:off x="3387" y="1657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87" name="Freeform 59"/>
                <p:cNvSpPr>
                  <a:spLocks/>
                </p:cNvSpPr>
                <p:nvPr/>
              </p:nvSpPr>
              <p:spPr bwMode="white">
                <a:xfrm rot="-744944">
                  <a:off x="4388" y="1456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88" name="Freeform 60"/>
                <p:cNvSpPr>
                  <a:spLocks/>
                </p:cNvSpPr>
                <p:nvPr/>
              </p:nvSpPr>
              <p:spPr bwMode="white">
                <a:xfrm>
                  <a:off x="4086" y="1694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189" name="Freeform 61"/>
              <p:cNvSpPr>
                <a:spLocks/>
              </p:cNvSpPr>
              <p:nvPr/>
            </p:nvSpPr>
            <p:spPr bwMode="white">
              <a:xfrm rot="-744944">
                <a:off x="818" y="3141"/>
                <a:ext cx="527" cy="756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90" name="Freeform 62"/>
              <p:cNvSpPr>
                <a:spLocks/>
              </p:cNvSpPr>
              <p:nvPr/>
            </p:nvSpPr>
            <p:spPr bwMode="white">
              <a:xfrm>
                <a:off x="604" y="3352"/>
                <a:ext cx="353" cy="868"/>
              </a:xfrm>
              <a:custGeom>
                <a:avLst/>
                <a:gdLst/>
                <a:ahLst/>
                <a:cxnLst>
                  <a:cxn ang="0">
                    <a:pos x="253" y="1432"/>
                  </a:cxn>
                  <a:cxn ang="0">
                    <a:pos x="82" y="881"/>
                  </a:cxn>
                  <a:cxn ang="0">
                    <a:pos x="12" y="296"/>
                  </a:cxn>
                  <a:cxn ang="0">
                    <a:pos x="156" y="56"/>
                  </a:cxn>
                  <a:cxn ang="0">
                    <a:pos x="444" y="56"/>
                  </a:cxn>
                  <a:cxn ang="0">
                    <a:pos x="636" y="392"/>
                  </a:cxn>
                  <a:cxn ang="0">
                    <a:pos x="876" y="1112"/>
                  </a:cxn>
                  <a:cxn ang="0">
                    <a:pos x="972" y="2024"/>
                  </a:cxn>
                  <a:cxn ang="0">
                    <a:pos x="924" y="2360"/>
                  </a:cxn>
                  <a:cxn ang="0">
                    <a:pos x="876" y="2312"/>
                  </a:cxn>
                  <a:cxn ang="0">
                    <a:pos x="828" y="1928"/>
                  </a:cxn>
                  <a:cxn ang="0">
                    <a:pos x="684" y="1304"/>
                  </a:cxn>
                  <a:cxn ang="0">
                    <a:pos x="396" y="488"/>
                  </a:cxn>
                  <a:cxn ang="0">
                    <a:pos x="300" y="344"/>
                  </a:cxn>
                  <a:cxn ang="0">
                    <a:pos x="300" y="440"/>
                  </a:cxn>
                  <a:cxn ang="0">
                    <a:pos x="540" y="1064"/>
                  </a:cxn>
                  <a:cxn ang="0">
                    <a:pos x="732" y="1784"/>
                  </a:cxn>
                  <a:cxn ang="0">
                    <a:pos x="780" y="2264"/>
                  </a:cxn>
                  <a:cxn ang="0">
                    <a:pos x="732" y="2312"/>
                  </a:cxn>
                  <a:cxn ang="0">
                    <a:pos x="496" y="1887"/>
                  </a:cxn>
                  <a:cxn ang="0">
                    <a:pos x="253" y="1432"/>
                  </a:cxn>
                </a:cxnLst>
                <a:rect l="0" t="0" r="r" b="b"/>
                <a:pathLst>
                  <a:path w="980" h="2408">
                    <a:moveTo>
                      <a:pt x="253" y="1432"/>
                    </a:moveTo>
                    <a:cubicBezTo>
                      <a:pt x="184" y="1264"/>
                      <a:pt x="122" y="1070"/>
                      <a:pt x="82" y="881"/>
                    </a:cubicBezTo>
                    <a:cubicBezTo>
                      <a:pt x="42" y="692"/>
                      <a:pt x="0" y="433"/>
                      <a:pt x="12" y="296"/>
                    </a:cubicBezTo>
                    <a:cubicBezTo>
                      <a:pt x="24" y="159"/>
                      <a:pt x="84" y="96"/>
                      <a:pt x="156" y="56"/>
                    </a:cubicBezTo>
                    <a:cubicBezTo>
                      <a:pt x="228" y="16"/>
                      <a:pt x="364" y="0"/>
                      <a:pt x="444" y="56"/>
                    </a:cubicBezTo>
                    <a:cubicBezTo>
                      <a:pt x="524" y="112"/>
                      <a:pt x="564" y="216"/>
                      <a:pt x="636" y="392"/>
                    </a:cubicBezTo>
                    <a:cubicBezTo>
                      <a:pt x="708" y="568"/>
                      <a:pt x="820" y="840"/>
                      <a:pt x="876" y="1112"/>
                    </a:cubicBezTo>
                    <a:cubicBezTo>
                      <a:pt x="932" y="1384"/>
                      <a:pt x="964" y="1816"/>
                      <a:pt x="972" y="2024"/>
                    </a:cubicBezTo>
                    <a:cubicBezTo>
                      <a:pt x="980" y="2232"/>
                      <a:pt x="940" y="2312"/>
                      <a:pt x="924" y="2360"/>
                    </a:cubicBezTo>
                    <a:cubicBezTo>
                      <a:pt x="908" y="2408"/>
                      <a:pt x="892" y="2384"/>
                      <a:pt x="876" y="2312"/>
                    </a:cubicBezTo>
                    <a:cubicBezTo>
                      <a:pt x="860" y="2240"/>
                      <a:pt x="860" y="2096"/>
                      <a:pt x="828" y="1928"/>
                    </a:cubicBezTo>
                    <a:cubicBezTo>
                      <a:pt x="796" y="1760"/>
                      <a:pt x="756" y="1544"/>
                      <a:pt x="684" y="1304"/>
                    </a:cubicBezTo>
                    <a:cubicBezTo>
                      <a:pt x="612" y="1064"/>
                      <a:pt x="460" y="648"/>
                      <a:pt x="396" y="488"/>
                    </a:cubicBezTo>
                    <a:cubicBezTo>
                      <a:pt x="332" y="328"/>
                      <a:pt x="316" y="352"/>
                      <a:pt x="300" y="344"/>
                    </a:cubicBezTo>
                    <a:cubicBezTo>
                      <a:pt x="284" y="336"/>
                      <a:pt x="260" y="320"/>
                      <a:pt x="300" y="440"/>
                    </a:cubicBezTo>
                    <a:cubicBezTo>
                      <a:pt x="340" y="560"/>
                      <a:pt x="468" y="840"/>
                      <a:pt x="540" y="1064"/>
                    </a:cubicBezTo>
                    <a:cubicBezTo>
                      <a:pt x="612" y="1288"/>
                      <a:pt x="692" y="1584"/>
                      <a:pt x="732" y="1784"/>
                    </a:cubicBezTo>
                    <a:cubicBezTo>
                      <a:pt x="772" y="1984"/>
                      <a:pt x="780" y="2176"/>
                      <a:pt x="780" y="2264"/>
                    </a:cubicBezTo>
                    <a:cubicBezTo>
                      <a:pt x="780" y="2352"/>
                      <a:pt x="779" y="2375"/>
                      <a:pt x="732" y="2312"/>
                    </a:cubicBezTo>
                    <a:cubicBezTo>
                      <a:pt x="685" y="2249"/>
                      <a:pt x="576" y="2034"/>
                      <a:pt x="496" y="1887"/>
                    </a:cubicBezTo>
                    <a:cubicBezTo>
                      <a:pt x="416" y="1740"/>
                      <a:pt x="304" y="1527"/>
                      <a:pt x="253" y="143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91" name="Freeform 63"/>
              <p:cNvSpPr>
                <a:spLocks/>
              </p:cNvSpPr>
              <p:nvPr/>
            </p:nvSpPr>
            <p:spPr bwMode="white">
              <a:xfrm>
                <a:off x="721" y="2948"/>
                <a:ext cx="729" cy="248"/>
              </a:xfrm>
              <a:custGeom>
                <a:avLst/>
                <a:gdLst/>
                <a:ahLst/>
                <a:cxnLst>
                  <a:cxn ang="0">
                    <a:pos x="96" y="464"/>
                  </a:cxn>
                  <a:cxn ang="0">
                    <a:pos x="48" y="368"/>
                  </a:cxn>
                  <a:cxn ang="0">
                    <a:pos x="96" y="224"/>
                  </a:cxn>
                  <a:cxn ang="0">
                    <a:pos x="384" y="32"/>
                  </a:cxn>
                  <a:cxn ang="0">
                    <a:pos x="960" y="32"/>
                  </a:cxn>
                  <a:cxn ang="0">
                    <a:pos x="1584" y="224"/>
                  </a:cxn>
                  <a:cxn ang="0">
                    <a:pos x="1920" y="416"/>
                  </a:cxn>
                  <a:cxn ang="0">
                    <a:pos x="2004" y="544"/>
                  </a:cxn>
                  <a:cxn ang="0">
                    <a:pos x="1824" y="560"/>
                  </a:cxn>
                  <a:cxn ang="0">
                    <a:pos x="1488" y="464"/>
                  </a:cxn>
                  <a:cxn ang="0">
                    <a:pos x="960" y="320"/>
                  </a:cxn>
                  <a:cxn ang="0">
                    <a:pos x="480" y="320"/>
                  </a:cxn>
                  <a:cxn ang="0">
                    <a:pos x="336" y="368"/>
                  </a:cxn>
                  <a:cxn ang="0">
                    <a:pos x="336" y="416"/>
                  </a:cxn>
                  <a:cxn ang="0">
                    <a:pos x="528" y="368"/>
                  </a:cxn>
                  <a:cxn ang="0">
                    <a:pos x="960" y="368"/>
                  </a:cxn>
                  <a:cxn ang="0">
                    <a:pos x="1584" y="560"/>
                  </a:cxn>
                  <a:cxn ang="0">
                    <a:pos x="1632" y="608"/>
                  </a:cxn>
                  <a:cxn ang="0">
                    <a:pos x="1392" y="656"/>
                  </a:cxn>
                  <a:cxn ang="0">
                    <a:pos x="624" y="656"/>
                  </a:cxn>
                  <a:cxn ang="0">
                    <a:pos x="96" y="464"/>
                  </a:cxn>
                </a:cxnLst>
                <a:rect l="0" t="0" r="r" b="b"/>
                <a:pathLst>
                  <a:path w="2020" h="688">
                    <a:moveTo>
                      <a:pt x="96" y="464"/>
                    </a:moveTo>
                    <a:cubicBezTo>
                      <a:pt x="0" y="416"/>
                      <a:pt x="48" y="408"/>
                      <a:pt x="48" y="368"/>
                    </a:cubicBezTo>
                    <a:cubicBezTo>
                      <a:pt x="48" y="328"/>
                      <a:pt x="40" y="280"/>
                      <a:pt x="96" y="224"/>
                    </a:cubicBezTo>
                    <a:cubicBezTo>
                      <a:pt x="152" y="168"/>
                      <a:pt x="240" y="64"/>
                      <a:pt x="384" y="32"/>
                    </a:cubicBezTo>
                    <a:cubicBezTo>
                      <a:pt x="528" y="0"/>
                      <a:pt x="760" y="0"/>
                      <a:pt x="960" y="32"/>
                    </a:cubicBezTo>
                    <a:cubicBezTo>
                      <a:pt x="1160" y="64"/>
                      <a:pt x="1424" y="160"/>
                      <a:pt x="1584" y="224"/>
                    </a:cubicBezTo>
                    <a:cubicBezTo>
                      <a:pt x="1744" y="288"/>
                      <a:pt x="1850" y="363"/>
                      <a:pt x="1920" y="416"/>
                    </a:cubicBezTo>
                    <a:cubicBezTo>
                      <a:pt x="1990" y="469"/>
                      <a:pt x="2020" y="520"/>
                      <a:pt x="2004" y="544"/>
                    </a:cubicBezTo>
                    <a:cubicBezTo>
                      <a:pt x="1988" y="568"/>
                      <a:pt x="1910" y="573"/>
                      <a:pt x="1824" y="560"/>
                    </a:cubicBezTo>
                    <a:cubicBezTo>
                      <a:pt x="1738" y="547"/>
                      <a:pt x="1632" y="504"/>
                      <a:pt x="1488" y="464"/>
                    </a:cubicBezTo>
                    <a:cubicBezTo>
                      <a:pt x="1344" y="424"/>
                      <a:pt x="1128" y="344"/>
                      <a:pt x="960" y="320"/>
                    </a:cubicBezTo>
                    <a:cubicBezTo>
                      <a:pt x="792" y="296"/>
                      <a:pt x="584" y="312"/>
                      <a:pt x="480" y="320"/>
                    </a:cubicBezTo>
                    <a:cubicBezTo>
                      <a:pt x="376" y="328"/>
                      <a:pt x="360" y="352"/>
                      <a:pt x="336" y="368"/>
                    </a:cubicBezTo>
                    <a:cubicBezTo>
                      <a:pt x="312" y="384"/>
                      <a:pt x="304" y="416"/>
                      <a:pt x="336" y="416"/>
                    </a:cubicBezTo>
                    <a:cubicBezTo>
                      <a:pt x="368" y="416"/>
                      <a:pt x="424" y="376"/>
                      <a:pt x="528" y="368"/>
                    </a:cubicBezTo>
                    <a:cubicBezTo>
                      <a:pt x="632" y="360"/>
                      <a:pt x="784" y="336"/>
                      <a:pt x="960" y="368"/>
                    </a:cubicBezTo>
                    <a:cubicBezTo>
                      <a:pt x="1136" y="400"/>
                      <a:pt x="1472" y="520"/>
                      <a:pt x="1584" y="560"/>
                    </a:cubicBezTo>
                    <a:cubicBezTo>
                      <a:pt x="1696" y="600"/>
                      <a:pt x="1664" y="592"/>
                      <a:pt x="1632" y="608"/>
                    </a:cubicBezTo>
                    <a:cubicBezTo>
                      <a:pt x="1600" y="624"/>
                      <a:pt x="1560" y="648"/>
                      <a:pt x="1392" y="656"/>
                    </a:cubicBezTo>
                    <a:cubicBezTo>
                      <a:pt x="1224" y="664"/>
                      <a:pt x="840" y="688"/>
                      <a:pt x="624" y="656"/>
                    </a:cubicBezTo>
                    <a:cubicBezTo>
                      <a:pt x="408" y="624"/>
                      <a:pt x="192" y="512"/>
                      <a:pt x="96" y="464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92" name="Freeform 64"/>
              <p:cNvSpPr>
                <a:spLocks/>
              </p:cNvSpPr>
              <p:nvPr/>
            </p:nvSpPr>
            <p:spPr bwMode="white">
              <a:xfrm>
                <a:off x="0" y="3278"/>
                <a:ext cx="537" cy="619"/>
              </a:xfrm>
              <a:custGeom>
                <a:avLst/>
                <a:gdLst/>
                <a:ahLst/>
                <a:cxnLst>
                  <a:cxn ang="0">
                    <a:pos x="497" y="43"/>
                  </a:cxn>
                  <a:cxn ang="0">
                    <a:pos x="315" y="58"/>
                  </a:cxn>
                  <a:cxn ang="0">
                    <a:pos x="0" y="388"/>
                  </a:cxn>
                  <a:cxn ang="0">
                    <a:pos x="3" y="520"/>
                  </a:cxn>
                  <a:cxn ang="0">
                    <a:pos x="119" y="387"/>
                  </a:cxn>
                  <a:cxn ang="0">
                    <a:pos x="302" y="197"/>
                  </a:cxn>
                  <a:cxn ang="0">
                    <a:pos x="447" y="104"/>
                  </a:cxn>
                  <a:cxn ang="0">
                    <a:pos x="460" y="124"/>
                  </a:cxn>
                  <a:cxn ang="0">
                    <a:pos x="357" y="191"/>
                  </a:cxn>
                  <a:cxn ang="0">
                    <a:pos x="221" y="322"/>
                  </a:cxn>
                  <a:cxn ang="0">
                    <a:pos x="0" y="562"/>
                  </a:cxn>
                  <a:cxn ang="0">
                    <a:pos x="0" y="619"/>
                  </a:cxn>
                  <a:cxn ang="0">
                    <a:pos x="264" y="455"/>
                  </a:cxn>
                  <a:cxn ang="0">
                    <a:pos x="488" y="238"/>
                  </a:cxn>
                  <a:cxn ang="0">
                    <a:pos x="536" y="106"/>
                  </a:cxn>
                  <a:cxn ang="0">
                    <a:pos x="497" y="43"/>
                  </a:cxn>
                </a:cxnLst>
                <a:rect l="0" t="0" r="r" b="b"/>
                <a:pathLst>
                  <a:path w="537" h="619">
                    <a:moveTo>
                      <a:pt x="497" y="43"/>
                    </a:moveTo>
                    <a:cubicBezTo>
                      <a:pt x="459" y="35"/>
                      <a:pt x="398" y="0"/>
                      <a:pt x="315" y="58"/>
                    </a:cubicBezTo>
                    <a:cubicBezTo>
                      <a:pt x="232" y="116"/>
                      <a:pt x="52" y="311"/>
                      <a:pt x="0" y="388"/>
                    </a:cubicBezTo>
                    <a:lnTo>
                      <a:pt x="3" y="520"/>
                    </a:lnTo>
                    <a:cubicBezTo>
                      <a:pt x="23" y="520"/>
                      <a:pt x="69" y="441"/>
                      <a:pt x="119" y="387"/>
                    </a:cubicBezTo>
                    <a:cubicBezTo>
                      <a:pt x="169" y="333"/>
                      <a:pt x="248" y="243"/>
                      <a:pt x="302" y="197"/>
                    </a:cubicBezTo>
                    <a:cubicBezTo>
                      <a:pt x="357" y="150"/>
                      <a:pt x="421" y="116"/>
                      <a:pt x="447" y="104"/>
                    </a:cubicBezTo>
                    <a:cubicBezTo>
                      <a:pt x="473" y="92"/>
                      <a:pt x="476" y="110"/>
                      <a:pt x="460" y="124"/>
                    </a:cubicBezTo>
                    <a:cubicBezTo>
                      <a:pt x="446" y="140"/>
                      <a:pt x="396" y="158"/>
                      <a:pt x="357" y="191"/>
                    </a:cubicBezTo>
                    <a:cubicBezTo>
                      <a:pt x="317" y="224"/>
                      <a:pt x="280" y="260"/>
                      <a:pt x="221" y="322"/>
                    </a:cubicBezTo>
                    <a:cubicBezTo>
                      <a:pt x="162" y="384"/>
                      <a:pt x="37" y="513"/>
                      <a:pt x="0" y="562"/>
                    </a:cubicBezTo>
                    <a:lnTo>
                      <a:pt x="0" y="619"/>
                    </a:lnTo>
                    <a:cubicBezTo>
                      <a:pt x="44" y="601"/>
                      <a:pt x="183" y="518"/>
                      <a:pt x="264" y="455"/>
                    </a:cubicBezTo>
                    <a:cubicBezTo>
                      <a:pt x="345" y="392"/>
                      <a:pt x="443" y="296"/>
                      <a:pt x="488" y="238"/>
                    </a:cubicBezTo>
                    <a:cubicBezTo>
                      <a:pt x="534" y="180"/>
                      <a:pt x="534" y="138"/>
                      <a:pt x="536" y="106"/>
                    </a:cubicBezTo>
                    <a:cubicBezTo>
                      <a:pt x="537" y="74"/>
                      <a:pt x="533" y="51"/>
                      <a:pt x="497" y="4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93" name="Freeform 65"/>
              <p:cNvSpPr>
                <a:spLocks/>
              </p:cNvSpPr>
              <p:nvPr/>
            </p:nvSpPr>
            <p:spPr bwMode="white">
              <a:xfrm>
                <a:off x="0" y="3063"/>
                <a:ext cx="506" cy="242"/>
              </a:xfrm>
              <a:custGeom>
                <a:avLst/>
                <a:gdLst/>
                <a:ahLst/>
                <a:cxnLst>
                  <a:cxn ang="0">
                    <a:pos x="469" y="200"/>
                  </a:cxn>
                  <a:cxn ang="0">
                    <a:pos x="492" y="168"/>
                  </a:cxn>
                  <a:cxn ang="0">
                    <a:pos x="481" y="114"/>
                  </a:cxn>
                  <a:cxn ang="0">
                    <a:pos x="389" y="31"/>
                  </a:cxn>
                  <a:cxn ang="0">
                    <a:pos x="184" y="1"/>
                  </a:cxn>
                  <a:cxn ang="0">
                    <a:pos x="3" y="24"/>
                  </a:cxn>
                  <a:cxn ang="0">
                    <a:pos x="0" y="114"/>
                  </a:cxn>
                  <a:cxn ang="0">
                    <a:pos x="169" y="103"/>
                  </a:cxn>
                  <a:cxn ang="0">
                    <a:pos x="340" y="129"/>
                  </a:cxn>
                  <a:cxn ang="0">
                    <a:pos x="389" y="153"/>
                  </a:cxn>
                  <a:cxn ang="0">
                    <a:pos x="386" y="170"/>
                  </a:cxn>
                  <a:cxn ang="0">
                    <a:pos x="319" y="143"/>
                  </a:cxn>
                  <a:cxn ang="0">
                    <a:pos x="166" y="120"/>
                  </a:cxn>
                  <a:cxn ang="0">
                    <a:pos x="3" y="144"/>
                  </a:cxn>
                  <a:cxn ang="0">
                    <a:pos x="6" y="204"/>
                  </a:cxn>
                  <a:cxn ang="0">
                    <a:pos x="271" y="241"/>
                  </a:cxn>
                  <a:cxn ang="0">
                    <a:pos x="469" y="200"/>
                  </a:cxn>
                </a:cxnLst>
                <a:rect l="0" t="0" r="r" b="b"/>
                <a:pathLst>
                  <a:path w="506" h="242">
                    <a:moveTo>
                      <a:pt x="469" y="200"/>
                    </a:moveTo>
                    <a:cubicBezTo>
                      <a:pt x="506" y="188"/>
                      <a:pt x="490" y="182"/>
                      <a:pt x="492" y="168"/>
                    </a:cubicBezTo>
                    <a:cubicBezTo>
                      <a:pt x="494" y="155"/>
                      <a:pt x="499" y="138"/>
                      <a:pt x="481" y="114"/>
                    </a:cubicBezTo>
                    <a:cubicBezTo>
                      <a:pt x="465" y="92"/>
                      <a:pt x="438" y="50"/>
                      <a:pt x="389" y="31"/>
                    </a:cubicBezTo>
                    <a:cubicBezTo>
                      <a:pt x="339" y="12"/>
                      <a:pt x="248" y="2"/>
                      <a:pt x="184" y="1"/>
                    </a:cubicBezTo>
                    <a:cubicBezTo>
                      <a:pt x="120" y="0"/>
                      <a:pt x="34" y="5"/>
                      <a:pt x="3" y="24"/>
                    </a:cubicBezTo>
                    <a:lnTo>
                      <a:pt x="0" y="114"/>
                    </a:lnTo>
                    <a:cubicBezTo>
                      <a:pt x="28" y="127"/>
                      <a:pt x="112" y="101"/>
                      <a:pt x="169" y="103"/>
                    </a:cubicBezTo>
                    <a:cubicBezTo>
                      <a:pt x="226" y="105"/>
                      <a:pt x="303" y="120"/>
                      <a:pt x="340" y="129"/>
                    </a:cubicBezTo>
                    <a:cubicBezTo>
                      <a:pt x="376" y="137"/>
                      <a:pt x="381" y="146"/>
                      <a:pt x="389" y="153"/>
                    </a:cubicBezTo>
                    <a:cubicBezTo>
                      <a:pt x="396" y="160"/>
                      <a:pt x="397" y="172"/>
                      <a:pt x="386" y="170"/>
                    </a:cubicBezTo>
                    <a:cubicBezTo>
                      <a:pt x="374" y="168"/>
                      <a:pt x="357" y="151"/>
                      <a:pt x="319" y="143"/>
                    </a:cubicBezTo>
                    <a:cubicBezTo>
                      <a:pt x="283" y="135"/>
                      <a:pt x="219" y="120"/>
                      <a:pt x="166" y="120"/>
                    </a:cubicBezTo>
                    <a:cubicBezTo>
                      <a:pt x="113" y="120"/>
                      <a:pt x="30" y="130"/>
                      <a:pt x="3" y="144"/>
                    </a:cubicBezTo>
                    <a:lnTo>
                      <a:pt x="6" y="204"/>
                    </a:lnTo>
                    <a:cubicBezTo>
                      <a:pt x="51" y="220"/>
                      <a:pt x="194" y="242"/>
                      <a:pt x="271" y="241"/>
                    </a:cubicBezTo>
                    <a:cubicBezTo>
                      <a:pt x="348" y="240"/>
                      <a:pt x="433" y="212"/>
                      <a:pt x="469" y="200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94" name="Freeform 66"/>
              <p:cNvSpPr>
                <a:spLocks/>
              </p:cNvSpPr>
              <p:nvPr/>
            </p:nvSpPr>
            <p:spPr bwMode="white">
              <a:xfrm rot="-744944">
                <a:off x="811" y="22"/>
                <a:ext cx="527" cy="756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95" name="Freeform 67"/>
              <p:cNvSpPr>
                <a:spLocks/>
              </p:cNvSpPr>
              <p:nvPr/>
            </p:nvSpPr>
            <p:spPr bwMode="white">
              <a:xfrm>
                <a:off x="597" y="233"/>
                <a:ext cx="353" cy="868"/>
              </a:xfrm>
              <a:custGeom>
                <a:avLst/>
                <a:gdLst/>
                <a:ahLst/>
                <a:cxnLst>
                  <a:cxn ang="0">
                    <a:pos x="253" y="1432"/>
                  </a:cxn>
                  <a:cxn ang="0">
                    <a:pos x="82" y="881"/>
                  </a:cxn>
                  <a:cxn ang="0">
                    <a:pos x="12" y="296"/>
                  </a:cxn>
                  <a:cxn ang="0">
                    <a:pos x="156" y="56"/>
                  </a:cxn>
                  <a:cxn ang="0">
                    <a:pos x="444" y="56"/>
                  </a:cxn>
                  <a:cxn ang="0">
                    <a:pos x="636" y="392"/>
                  </a:cxn>
                  <a:cxn ang="0">
                    <a:pos x="876" y="1112"/>
                  </a:cxn>
                  <a:cxn ang="0">
                    <a:pos x="972" y="2024"/>
                  </a:cxn>
                  <a:cxn ang="0">
                    <a:pos x="924" y="2360"/>
                  </a:cxn>
                  <a:cxn ang="0">
                    <a:pos x="876" y="2312"/>
                  </a:cxn>
                  <a:cxn ang="0">
                    <a:pos x="828" y="1928"/>
                  </a:cxn>
                  <a:cxn ang="0">
                    <a:pos x="684" y="1304"/>
                  </a:cxn>
                  <a:cxn ang="0">
                    <a:pos x="396" y="488"/>
                  </a:cxn>
                  <a:cxn ang="0">
                    <a:pos x="300" y="344"/>
                  </a:cxn>
                  <a:cxn ang="0">
                    <a:pos x="300" y="440"/>
                  </a:cxn>
                  <a:cxn ang="0">
                    <a:pos x="540" y="1064"/>
                  </a:cxn>
                  <a:cxn ang="0">
                    <a:pos x="732" y="1784"/>
                  </a:cxn>
                  <a:cxn ang="0">
                    <a:pos x="780" y="2264"/>
                  </a:cxn>
                  <a:cxn ang="0">
                    <a:pos x="732" y="2312"/>
                  </a:cxn>
                  <a:cxn ang="0">
                    <a:pos x="496" y="1887"/>
                  </a:cxn>
                  <a:cxn ang="0">
                    <a:pos x="253" y="1432"/>
                  </a:cxn>
                </a:cxnLst>
                <a:rect l="0" t="0" r="r" b="b"/>
                <a:pathLst>
                  <a:path w="980" h="2408">
                    <a:moveTo>
                      <a:pt x="253" y="1432"/>
                    </a:moveTo>
                    <a:cubicBezTo>
                      <a:pt x="184" y="1264"/>
                      <a:pt x="122" y="1070"/>
                      <a:pt x="82" y="881"/>
                    </a:cubicBezTo>
                    <a:cubicBezTo>
                      <a:pt x="42" y="692"/>
                      <a:pt x="0" y="433"/>
                      <a:pt x="12" y="296"/>
                    </a:cubicBezTo>
                    <a:cubicBezTo>
                      <a:pt x="24" y="159"/>
                      <a:pt x="84" y="96"/>
                      <a:pt x="156" y="56"/>
                    </a:cubicBezTo>
                    <a:cubicBezTo>
                      <a:pt x="228" y="16"/>
                      <a:pt x="364" y="0"/>
                      <a:pt x="444" y="56"/>
                    </a:cubicBezTo>
                    <a:cubicBezTo>
                      <a:pt x="524" y="112"/>
                      <a:pt x="564" y="216"/>
                      <a:pt x="636" y="392"/>
                    </a:cubicBezTo>
                    <a:cubicBezTo>
                      <a:pt x="708" y="568"/>
                      <a:pt x="820" y="840"/>
                      <a:pt x="876" y="1112"/>
                    </a:cubicBezTo>
                    <a:cubicBezTo>
                      <a:pt x="932" y="1384"/>
                      <a:pt x="964" y="1816"/>
                      <a:pt x="972" y="2024"/>
                    </a:cubicBezTo>
                    <a:cubicBezTo>
                      <a:pt x="980" y="2232"/>
                      <a:pt x="940" y="2312"/>
                      <a:pt x="924" y="2360"/>
                    </a:cubicBezTo>
                    <a:cubicBezTo>
                      <a:pt x="908" y="2408"/>
                      <a:pt x="892" y="2384"/>
                      <a:pt x="876" y="2312"/>
                    </a:cubicBezTo>
                    <a:cubicBezTo>
                      <a:pt x="860" y="2240"/>
                      <a:pt x="860" y="2096"/>
                      <a:pt x="828" y="1928"/>
                    </a:cubicBezTo>
                    <a:cubicBezTo>
                      <a:pt x="796" y="1760"/>
                      <a:pt x="756" y="1544"/>
                      <a:pt x="684" y="1304"/>
                    </a:cubicBezTo>
                    <a:cubicBezTo>
                      <a:pt x="612" y="1064"/>
                      <a:pt x="460" y="648"/>
                      <a:pt x="396" y="488"/>
                    </a:cubicBezTo>
                    <a:cubicBezTo>
                      <a:pt x="332" y="328"/>
                      <a:pt x="316" y="352"/>
                      <a:pt x="300" y="344"/>
                    </a:cubicBezTo>
                    <a:cubicBezTo>
                      <a:pt x="284" y="336"/>
                      <a:pt x="260" y="320"/>
                      <a:pt x="300" y="440"/>
                    </a:cubicBezTo>
                    <a:cubicBezTo>
                      <a:pt x="340" y="560"/>
                      <a:pt x="468" y="840"/>
                      <a:pt x="540" y="1064"/>
                    </a:cubicBezTo>
                    <a:cubicBezTo>
                      <a:pt x="612" y="1288"/>
                      <a:pt x="692" y="1584"/>
                      <a:pt x="732" y="1784"/>
                    </a:cubicBezTo>
                    <a:cubicBezTo>
                      <a:pt x="772" y="1984"/>
                      <a:pt x="780" y="2176"/>
                      <a:pt x="780" y="2264"/>
                    </a:cubicBezTo>
                    <a:cubicBezTo>
                      <a:pt x="780" y="2352"/>
                      <a:pt x="779" y="2375"/>
                      <a:pt x="732" y="2312"/>
                    </a:cubicBezTo>
                    <a:cubicBezTo>
                      <a:pt x="685" y="2249"/>
                      <a:pt x="576" y="2034"/>
                      <a:pt x="496" y="1887"/>
                    </a:cubicBezTo>
                    <a:cubicBezTo>
                      <a:pt x="416" y="1740"/>
                      <a:pt x="304" y="1527"/>
                      <a:pt x="253" y="143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96" name="Freeform 68"/>
              <p:cNvSpPr>
                <a:spLocks/>
              </p:cNvSpPr>
              <p:nvPr/>
            </p:nvSpPr>
            <p:spPr bwMode="white">
              <a:xfrm>
                <a:off x="667" y="0"/>
                <a:ext cx="880" cy="76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776" y="0"/>
                  </a:cxn>
                  <a:cxn ang="0">
                    <a:pos x="705" y="31"/>
                  </a:cxn>
                  <a:cxn ang="0">
                    <a:pos x="619" y="31"/>
                  </a:cxn>
                  <a:cxn ang="0">
                    <a:pos x="636" y="48"/>
                  </a:cxn>
                  <a:cxn ang="0">
                    <a:pos x="549" y="65"/>
                  </a:cxn>
                  <a:cxn ang="0">
                    <a:pos x="272" y="65"/>
                  </a:cxn>
                  <a:cxn ang="0">
                    <a:pos x="83" y="0"/>
                  </a:cxn>
                </a:cxnLst>
                <a:rect l="0" t="0" r="r" b="b"/>
                <a:pathLst>
                  <a:path w="880" h="76">
                    <a:moveTo>
                      <a:pt x="83" y="0"/>
                    </a:moveTo>
                    <a:lnTo>
                      <a:pt x="776" y="0"/>
                    </a:lnTo>
                    <a:cubicBezTo>
                      <a:pt x="880" y="5"/>
                      <a:pt x="731" y="26"/>
                      <a:pt x="705" y="31"/>
                    </a:cubicBezTo>
                    <a:cubicBezTo>
                      <a:pt x="679" y="36"/>
                      <a:pt x="630" y="28"/>
                      <a:pt x="619" y="31"/>
                    </a:cubicBezTo>
                    <a:cubicBezTo>
                      <a:pt x="608" y="34"/>
                      <a:pt x="648" y="42"/>
                      <a:pt x="636" y="48"/>
                    </a:cubicBezTo>
                    <a:cubicBezTo>
                      <a:pt x="624" y="54"/>
                      <a:pt x="610" y="63"/>
                      <a:pt x="549" y="65"/>
                    </a:cubicBezTo>
                    <a:cubicBezTo>
                      <a:pt x="489" y="68"/>
                      <a:pt x="350" y="76"/>
                      <a:pt x="272" y="65"/>
                    </a:cubicBezTo>
                    <a:cubicBezTo>
                      <a:pt x="194" y="54"/>
                      <a:pt x="0" y="7"/>
                      <a:pt x="83" y="0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97" name="Freeform 69"/>
              <p:cNvSpPr>
                <a:spLocks/>
              </p:cNvSpPr>
              <p:nvPr/>
            </p:nvSpPr>
            <p:spPr bwMode="white">
              <a:xfrm>
                <a:off x="-14" y="161"/>
                <a:ext cx="544" cy="634"/>
              </a:xfrm>
              <a:custGeom>
                <a:avLst/>
                <a:gdLst/>
                <a:ahLst/>
                <a:cxnLst>
                  <a:cxn ang="0">
                    <a:pos x="504" y="41"/>
                  </a:cxn>
                  <a:cxn ang="0">
                    <a:pos x="322" y="56"/>
                  </a:cxn>
                  <a:cxn ang="0">
                    <a:pos x="17" y="379"/>
                  </a:cxn>
                  <a:cxn ang="0">
                    <a:pos x="14" y="520"/>
                  </a:cxn>
                  <a:cxn ang="0">
                    <a:pos x="126" y="385"/>
                  </a:cxn>
                  <a:cxn ang="0">
                    <a:pos x="309" y="195"/>
                  </a:cxn>
                  <a:cxn ang="0">
                    <a:pos x="454" y="102"/>
                  </a:cxn>
                  <a:cxn ang="0">
                    <a:pos x="467" y="122"/>
                  </a:cxn>
                  <a:cxn ang="0">
                    <a:pos x="364" y="189"/>
                  </a:cxn>
                  <a:cxn ang="0">
                    <a:pos x="228" y="320"/>
                  </a:cxn>
                  <a:cxn ang="0">
                    <a:pos x="41" y="527"/>
                  </a:cxn>
                  <a:cxn ang="0">
                    <a:pos x="17" y="559"/>
                  </a:cxn>
                  <a:cxn ang="0">
                    <a:pos x="14" y="628"/>
                  </a:cxn>
                  <a:cxn ang="0">
                    <a:pos x="43" y="598"/>
                  </a:cxn>
                  <a:cxn ang="0">
                    <a:pos x="271" y="453"/>
                  </a:cxn>
                  <a:cxn ang="0">
                    <a:pos x="495" y="236"/>
                  </a:cxn>
                  <a:cxn ang="0">
                    <a:pos x="543" y="104"/>
                  </a:cxn>
                  <a:cxn ang="0">
                    <a:pos x="504" y="41"/>
                  </a:cxn>
                </a:cxnLst>
                <a:rect l="0" t="0" r="r" b="b"/>
                <a:pathLst>
                  <a:path w="544" h="634">
                    <a:moveTo>
                      <a:pt x="504" y="41"/>
                    </a:moveTo>
                    <a:cubicBezTo>
                      <a:pt x="466" y="33"/>
                      <a:pt x="403" y="0"/>
                      <a:pt x="322" y="56"/>
                    </a:cubicBezTo>
                    <a:cubicBezTo>
                      <a:pt x="241" y="112"/>
                      <a:pt x="68" y="302"/>
                      <a:pt x="17" y="379"/>
                    </a:cubicBezTo>
                    <a:lnTo>
                      <a:pt x="14" y="520"/>
                    </a:lnTo>
                    <a:cubicBezTo>
                      <a:pt x="32" y="521"/>
                      <a:pt x="77" y="439"/>
                      <a:pt x="126" y="385"/>
                    </a:cubicBezTo>
                    <a:cubicBezTo>
                      <a:pt x="175" y="331"/>
                      <a:pt x="255" y="241"/>
                      <a:pt x="309" y="195"/>
                    </a:cubicBezTo>
                    <a:cubicBezTo>
                      <a:pt x="364" y="148"/>
                      <a:pt x="428" y="114"/>
                      <a:pt x="454" y="102"/>
                    </a:cubicBezTo>
                    <a:cubicBezTo>
                      <a:pt x="480" y="90"/>
                      <a:pt x="483" y="108"/>
                      <a:pt x="467" y="122"/>
                    </a:cubicBezTo>
                    <a:cubicBezTo>
                      <a:pt x="453" y="138"/>
                      <a:pt x="403" y="156"/>
                      <a:pt x="364" y="189"/>
                    </a:cubicBezTo>
                    <a:cubicBezTo>
                      <a:pt x="324" y="222"/>
                      <a:pt x="283" y="263"/>
                      <a:pt x="228" y="320"/>
                    </a:cubicBezTo>
                    <a:cubicBezTo>
                      <a:pt x="175" y="375"/>
                      <a:pt x="76" y="487"/>
                      <a:pt x="41" y="527"/>
                    </a:cubicBezTo>
                    <a:cubicBezTo>
                      <a:pt x="6" y="567"/>
                      <a:pt x="21" y="542"/>
                      <a:pt x="17" y="559"/>
                    </a:cubicBezTo>
                    <a:cubicBezTo>
                      <a:pt x="13" y="576"/>
                      <a:pt x="10" y="622"/>
                      <a:pt x="14" y="628"/>
                    </a:cubicBezTo>
                    <a:cubicBezTo>
                      <a:pt x="18" y="634"/>
                      <a:pt x="0" y="627"/>
                      <a:pt x="43" y="598"/>
                    </a:cubicBezTo>
                    <a:cubicBezTo>
                      <a:pt x="86" y="569"/>
                      <a:pt x="195" y="514"/>
                      <a:pt x="271" y="453"/>
                    </a:cubicBezTo>
                    <a:cubicBezTo>
                      <a:pt x="345" y="392"/>
                      <a:pt x="450" y="294"/>
                      <a:pt x="495" y="236"/>
                    </a:cubicBezTo>
                    <a:cubicBezTo>
                      <a:pt x="541" y="178"/>
                      <a:pt x="541" y="136"/>
                      <a:pt x="543" y="104"/>
                    </a:cubicBezTo>
                    <a:cubicBezTo>
                      <a:pt x="544" y="72"/>
                      <a:pt x="540" y="49"/>
                      <a:pt x="504" y="4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98" name="Freeform 70"/>
              <p:cNvSpPr>
                <a:spLocks/>
              </p:cNvSpPr>
              <p:nvPr/>
            </p:nvSpPr>
            <p:spPr bwMode="white">
              <a:xfrm>
                <a:off x="0" y="0"/>
                <a:ext cx="499" cy="186"/>
              </a:xfrm>
              <a:custGeom>
                <a:avLst/>
                <a:gdLst/>
                <a:ahLst/>
                <a:cxnLst>
                  <a:cxn ang="0">
                    <a:pos x="462" y="144"/>
                  </a:cxn>
                  <a:cxn ang="0">
                    <a:pos x="485" y="112"/>
                  </a:cxn>
                  <a:cxn ang="0">
                    <a:pos x="474" y="58"/>
                  </a:cxn>
                  <a:cxn ang="0">
                    <a:pos x="411" y="3"/>
                  </a:cxn>
                  <a:cxn ang="0">
                    <a:pos x="0" y="0"/>
                  </a:cxn>
                  <a:cxn ang="0">
                    <a:pos x="3" y="60"/>
                  </a:cxn>
                  <a:cxn ang="0">
                    <a:pos x="162" y="47"/>
                  </a:cxn>
                  <a:cxn ang="0">
                    <a:pos x="333" y="73"/>
                  </a:cxn>
                  <a:cxn ang="0">
                    <a:pos x="382" y="97"/>
                  </a:cxn>
                  <a:cxn ang="0">
                    <a:pos x="379" y="114"/>
                  </a:cxn>
                  <a:cxn ang="0">
                    <a:pos x="312" y="87"/>
                  </a:cxn>
                  <a:cxn ang="0">
                    <a:pos x="159" y="64"/>
                  </a:cxn>
                  <a:cxn ang="0">
                    <a:pos x="3" y="87"/>
                  </a:cxn>
                  <a:cxn ang="0">
                    <a:pos x="3" y="150"/>
                  </a:cxn>
                  <a:cxn ang="0">
                    <a:pos x="264" y="185"/>
                  </a:cxn>
                  <a:cxn ang="0">
                    <a:pos x="462" y="144"/>
                  </a:cxn>
                </a:cxnLst>
                <a:rect l="0" t="0" r="r" b="b"/>
                <a:pathLst>
                  <a:path w="499" h="186">
                    <a:moveTo>
                      <a:pt x="462" y="144"/>
                    </a:moveTo>
                    <a:cubicBezTo>
                      <a:pt x="499" y="132"/>
                      <a:pt x="483" y="126"/>
                      <a:pt x="485" y="112"/>
                    </a:cubicBezTo>
                    <a:cubicBezTo>
                      <a:pt x="487" y="99"/>
                      <a:pt x="486" y="76"/>
                      <a:pt x="474" y="58"/>
                    </a:cubicBezTo>
                    <a:cubicBezTo>
                      <a:pt x="462" y="40"/>
                      <a:pt x="490" y="13"/>
                      <a:pt x="411" y="3"/>
                    </a:cubicBezTo>
                    <a:lnTo>
                      <a:pt x="0" y="0"/>
                    </a:lnTo>
                    <a:lnTo>
                      <a:pt x="3" y="60"/>
                    </a:lnTo>
                    <a:cubicBezTo>
                      <a:pt x="30" y="68"/>
                      <a:pt x="107" y="45"/>
                      <a:pt x="162" y="47"/>
                    </a:cubicBezTo>
                    <a:cubicBezTo>
                      <a:pt x="217" y="49"/>
                      <a:pt x="296" y="64"/>
                      <a:pt x="333" y="73"/>
                    </a:cubicBezTo>
                    <a:cubicBezTo>
                      <a:pt x="369" y="81"/>
                      <a:pt x="374" y="90"/>
                      <a:pt x="382" y="97"/>
                    </a:cubicBezTo>
                    <a:cubicBezTo>
                      <a:pt x="389" y="104"/>
                      <a:pt x="390" y="116"/>
                      <a:pt x="379" y="114"/>
                    </a:cubicBezTo>
                    <a:cubicBezTo>
                      <a:pt x="367" y="112"/>
                      <a:pt x="350" y="95"/>
                      <a:pt x="312" y="87"/>
                    </a:cubicBezTo>
                    <a:cubicBezTo>
                      <a:pt x="276" y="79"/>
                      <a:pt x="210" y="64"/>
                      <a:pt x="159" y="64"/>
                    </a:cubicBezTo>
                    <a:cubicBezTo>
                      <a:pt x="108" y="64"/>
                      <a:pt x="29" y="73"/>
                      <a:pt x="3" y="87"/>
                    </a:cubicBezTo>
                    <a:lnTo>
                      <a:pt x="3" y="150"/>
                    </a:lnTo>
                    <a:cubicBezTo>
                      <a:pt x="46" y="166"/>
                      <a:pt x="188" y="186"/>
                      <a:pt x="264" y="185"/>
                    </a:cubicBezTo>
                    <a:cubicBezTo>
                      <a:pt x="340" y="184"/>
                      <a:pt x="426" y="156"/>
                      <a:pt x="462" y="144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199" name="Group 71"/>
              <p:cNvGrpSpPr>
                <a:grpSpLocks/>
              </p:cNvGrpSpPr>
              <p:nvPr/>
            </p:nvGrpSpPr>
            <p:grpSpPr bwMode="auto">
              <a:xfrm>
                <a:off x="1485" y="2469"/>
                <a:ext cx="930" cy="764"/>
                <a:chOff x="3387" y="1456"/>
                <a:chExt cx="1707" cy="1402"/>
              </a:xfrm>
            </p:grpSpPr>
            <p:sp>
              <p:nvSpPr>
                <p:cNvPr id="48200" name="Freeform 72"/>
                <p:cNvSpPr>
                  <a:spLocks/>
                </p:cNvSpPr>
                <p:nvPr/>
              </p:nvSpPr>
              <p:spPr bwMode="white">
                <a:xfrm rot="21428822" flipH="1">
                  <a:off x="3387" y="1657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01" name="Freeform 73"/>
                <p:cNvSpPr>
                  <a:spLocks/>
                </p:cNvSpPr>
                <p:nvPr/>
              </p:nvSpPr>
              <p:spPr bwMode="white">
                <a:xfrm rot="-744944">
                  <a:off x="4388" y="1456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02" name="Freeform 74"/>
                <p:cNvSpPr>
                  <a:spLocks/>
                </p:cNvSpPr>
                <p:nvPr/>
              </p:nvSpPr>
              <p:spPr bwMode="white">
                <a:xfrm>
                  <a:off x="4086" y="1694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203" name="Group 75"/>
              <p:cNvGrpSpPr>
                <a:grpSpLocks/>
              </p:cNvGrpSpPr>
              <p:nvPr/>
            </p:nvGrpSpPr>
            <p:grpSpPr bwMode="auto">
              <a:xfrm>
                <a:off x="1500" y="90"/>
                <a:ext cx="930" cy="764"/>
                <a:chOff x="3387" y="1456"/>
                <a:chExt cx="1707" cy="1402"/>
              </a:xfrm>
            </p:grpSpPr>
            <p:sp>
              <p:nvSpPr>
                <p:cNvPr id="48204" name="Freeform 76"/>
                <p:cNvSpPr>
                  <a:spLocks/>
                </p:cNvSpPr>
                <p:nvPr/>
              </p:nvSpPr>
              <p:spPr bwMode="white">
                <a:xfrm rot="21428822" flipH="1">
                  <a:off x="3387" y="1657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05" name="Freeform 77"/>
                <p:cNvSpPr>
                  <a:spLocks/>
                </p:cNvSpPr>
                <p:nvPr/>
              </p:nvSpPr>
              <p:spPr bwMode="white">
                <a:xfrm rot="-744944">
                  <a:off x="4388" y="1456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06" name="Freeform 78"/>
                <p:cNvSpPr>
                  <a:spLocks/>
                </p:cNvSpPr>
                <p:nvPr/>
              </p:nvSpPr>
              <p:spPr bwMode="white">
                <a:xfrm>
                  <a:off x="4086" y="1694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207" name="Freeform 79"/>
              <p:cNvSpPr>
                <a:spLocks/>
              </p:cNvSpPr>
              <p:nvPr/>
            </p:nvSpPr>
            <p:spPr bwMode="white">
              <a:xfrm>
                <a:off x="2998" y="3579"/>
                <a:ext cx="678" cy="738"/>
              </a:xfrm>
              <a:custGeom>
                <a:avLst/>
                <a:gdLst/>
                <a:ahLst/>
                <a:cxnLst>
                  <a:cxn ang="0">
                    <a:pos x="577" y="17"/>
                  </a:cxn>
                  <a:cxn ang="0">
                    <a:pos x="341" y="100"/>
                  </a:cxn>
                  <a:cxn ang="0">
                    <a:pos x="54" y="621"/>
                  </a:cxn>
                  <a:cxn ang="0">
                    <a:pos x="17" y="735"/>
                  </a:cxn>
                  <a:cxn ang="0">
                    <a:pos x="140" y="738"/>
                  </a:cxn>
                  <a:cxn ang="0">
                    <a:pos x="198" y="614"/>
                  </a:cxn>
                  <a:cxn ang="0">
                    <a:pos x="375" y="292"/>
                  </a:cxn>
                  <a:cxn ang="0">
                    <a:pos x="534" y="115"/>
                  </a:cxn>
                  <a:cxn ang="0">
                    <a:pos x="559" y="138"/>
                  </a:cxn>
                  <a:cxn ang="0">
                    <a:pos x="445" y="264"/>
                  </a:cxn>
                  <a:cxn ang="0">
                    <a:pos x="311" y="487"/>
                  </a:cxn>
                  <a:cxn ang="0">
                    <a:pos x="188" y="738"/>
                  </a:cxn>
                  <a:cxn ang="0">
                    <a:pos x="353" y="738"/>
                  </a:cxn>
                  <a:cxn ang="0">
                    <a:pos x="417" y="651"/>
                  </a:cxn>
                  <a:cxn ang="0">
                    <a:pos x="638" y="279"/>
                  </a:cxn>
                  <a:cxn ang="0">
                    <a:pos x="653" y="85"/>
                  </a:cxn>
                  <a:cxn ang="0">
                    <a:pos x="577" y="17"/>
                  </a:cxn>
                </a:cxnLst>
                <a:rect l="0" t="0" r="r" b="b"/>
                <a:pathLst>
                  <a:path w="678" h="738">
                    <a:moveTo>
                      <a:pt x="577" y="17"/>
                    </a:moveTo>
                    <a:cubicBezTo>
                      <a:pt x="525" y="19"/>
                      <a:pt x="428" y="0"/>
                      <a:pt x="341" y="100"/>
                    </a:cubicBezTo>
                    <a:cubicBezTo>
                      <a:pt x="253" y="202"/>
                      <a:pt x="108" y="515"/>
                      <a:pt x="54" y="621"/>
                    </a:cubicBezTo>
                    <a:cubicBezTo>
                      <a:pt x="0" y="727"/>
                      <a:pt x="3" y="716"/>
                      <a:pt x="17" y="735"/>
                    </a:cubicBezTo>
                    <a:lnTo>
                      <a:pt x="140" y="738"/>
                    </a:lnTo>
                    <a:cubicBezTo>
                      <a:pt x="170" y="718"/>
                      <a:pt x="159" y="688"/>
                      <a:pt x="198" y="614"/>
                    </a:cubicBezTo>
                    <a:cubicBezTo>
                      <a:pt x="237" y="540"/>
                      <a:pt x="318" y="375"/>
                      <a:pt x="375" y="292"/>
                    </a:cubicBezTo>
                    <a:cubicBezTo>
                      <a:pt x="431" y="209"/>
                      <a:pt x="503" y="140"/>
                      <a:pt x="534" y="115"/>
                    </a:cubicBezTo>
                    <a:cubicBezTo>
                      <a:pt x="565" y="89"/>
                      <a:pt x="574" y="113"/>
                      <a:pt x="559" y="138"/>
                    </a:cubicBezTo>
                    <a:cubicBezTo>
                      <a:pt x="544" y="162"/>
                      <a:pt x="487" y="206"/>
                      <a:pt x="445" y="264"/>
                    </a:cubicBezTo>
                    <a:cubicBezTo>
                      <a:pt x="404" y="323"/>
                      <a:pt x="354" y="408"/>
                      <a:pt x="311" y="487"/>
                    </a:cubicBezTo>
                    <a:cubicBezTo>
                      <a:pt x="268" y="566"/>
                      <a:pt x="181" y="696"/>
                      <a:pt x="188" y="738"/>
                    </a:cubicBezTo>
                    <a:lnTo>
                      <a:pt x="353" y="738"/>
                    </a:lnTo>
                    <a:cubicBezTo>
                      <a:pt x="391" y="724"/>
                      <a:pt x="370" y="727"/>
                      <a:pt x="417" y="651"/>
                    </a:cubicBezTo>
                    <a:cubicBezTo>
                      <a:pt x="464" y="575"/>
                      <a:pt x="599" y="373"/>
                      <a:pt x="638" y="279"/>
                    </a:cubicBezTo>
                    <a:cubicBezTo>
                      <a:pt x="678" y="185"/>
                      <a:pt x="663" y="128"/>
                      <a:pt x="653" y="85"/>
                    </a:cubicBezTo>
                    <a:cubicBezTo>
                      <a:pt x="643" y="41"/>
                      <a:pt x="629" y="14"/>
                      <a:pt x="577" y="17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08" name="Freeform 80"/>
              <p:cNvSpPr>
                <a:spLocks/>
              </p:cNvSpPr>
              <p:nvPr/>
            </p:nvSpPr>
            <p:spPr bwMode="white">
              <a:xfrm rot="-744944">
                <a:off x="3996" y="3377"/>
                <a:ext cx="729" cy="1047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09" name="Freeform 81"/>
              <p:cNvSpPr>
                <a:spLocks/>
              </p:cNvSpPr>
              <p:nvPr/>
            </p:nvSpPr>
            <p:spPr bwMode="white">
              <a:xfrm>
                <a:off x="3685" y="3623"/>
                <a:ext cx="472" cy="726"/>
              </a:xfrm>
              <a:custGeom>
                <a:avLst/>
                <a:gdLst/>
                <a:ahLst/>
                <a:cxnLst>
                  <a:cxn ang="0">
                    <a:pos x="116" y="694"/>
                  </a:cxn>
                  <a:cxn ang="0">
                    <a:pos x="41" y="440"/>
                  </a:cxn>
                  <a:cxn ang="0">
                    <a:pos x="6" y="148"/>
                  </a:cxn>
                  <a:cxn ang="0">
                    <a:pos x="78" y="28"/>
                  </a:cxn>
                  <a:cxn ang="0">
                    <a:pos x="222" y="28"/>
                  </a:cxn>
                  <a:cxn ang="0">
                    <a:pos x="317" y="196"/>
                  </a:cxn>
                  <a:cxn ang="0">
                    <a:pos x="437" y="555"/>
                  </a:cxn>
                  <a:cxn ang="0">
                    <a:pos x="458" y="691"/>
                  </a:cxn>
                  <a:cxn ang="0">
                    <a:pos x="350" y="694"/>
                  </a:cxn>
                  <a:cxn ang="0">
                    <a:pos x="341" y="651"/>
                  </a:cxn>
                  <a:cxn ang="0">
                    <a:pos x="198" y="244"/>
                  </a:cxn>
                  <a:cxn ang="0">
                    <a:pos x="150" y="172"/>
                  </a:cxn>
                  <a:cxn ang="0">
                    <a:pos x="150" y="220"/>
                  </a:cxn>
                  <a:cxn ang="0">
                    <a:pos x="269" y="531"/>
                  </a:cxn>
                  <a:cxn ang="0">
                    <a:pos x="311" y="691"/>
                  </a:cxn>
                  <a:cxn ang="0">
                    <a:pos x="116" y="694"/>
                  </a:cxn>
                </a:cxnLst>
                <a:rect l="0" t="0" r="r" b="b"/>
                <a:pathLst>
                  <a:path w="472" h="726">
                    <a:moveTo>
                      <a:pt x="116" y="694"/>
                    </a:moveTo>
                    <a:cubicBezTo>
                      <a:pt x="71" y="652"/>
                      <a:pt x="59" y="531"/>
                      <a:pt x="41" y="440"/>
                    </a:cubicBezTo>
                    <a:cubicBezTo>
                      <a:pt x="23" y="349"/>
                      <a:pt x="0" y="216"/>
                      <a:pt x="6" y="148"/>
                    </a:cubicBezTo>
                    <a:cubicBezTo>
                      <a:pt x="12" y="79"/>
                      <a:pt x="42" y="48"/>
                      <a:pt x="78" y="28"/>
                    </a:cubicBezTo>
                    <a:cubicBezTo>
                      <a:pt x="114" y="8"/>
                      <a:pt x="182" y="0"/>
                      <a:pt x="222" y="28"/>
                    </a:cubicBezTo>
                    <a:cubicBezTo>
                      <a:pt x="261" y="56"/>
                      <a:pt x="281" y="108"/>
                      <a:pt x="317" y="196"/>
                    </a:cubicBezTo>
                    <a:cubicBezTo>
                      <a:pt x="353" y="284"/>
                      <a:pt x="414" y="473"/>
                      <a:pt x="437" y="555"/>
                    </a:cubicBezTo>
                    <a:cubicBezTo>
                      <a:pt x="460" y="637"/>
                      <a:pt x="472" y="668"/>
                      <a:pt x="458" y="691"/>
                    </a:cubicBezTo>
                    <a:lnTo>
                      <a:pt x="350" y="694"/>
                    </a:lnTo>
                    <a:cubicBezTo>
                      <a:pt x="331" y="687"/>
                      <a:pt x="366" y="726"/>
                      <a:pt x="341" y="651"/>
                    </a:cubicBezTo>
                    <a:cubicBezTo>
                      <a:pt x="316" y="576"/>
                      <a:pt x="230" y="323"/>
                      <a:pt x="198" y="244"/>
                    </a:cubicBezTo>
                    <a:cubicBezTo>
                      <a:pt x="166" y="164"/>
                      <a:pt x="158" y="176"/>
                      <a:pt x="150" y="172"/>
                    </a:cubicBezTo>
                    <a:cubicBezTo>
                      <a:pt x="142" y="168"/>
                      <a:pt x="130" y="160"/>
                      <a:pt x="150" y="220"/>
                    </a:cubicBezTo>
                    <a:cubicBezTo>
                      <a:pt x="170" y="280"/>
                      <a:pt x="242" y="453"/>
                      <a:pt x="269" y="531"/>
                    </a:cubicBezTo>
                    <a:cubicBezTo>
                      <a:pt x="296" y="609"/>
                      <a:pt x="337" y="664"/>
                      <a:pt x="311" y="691"/>
                    </a:cubicBezTo>
                    <a:lnTo>
                      <a:pt x="116" y="694"/>
                    </a:ln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210" name="Group 82"/>
              <p:cNvGrpSpPr>
                <a:grpSpLocks/>
              </p:cNvGrpSpPr>
              <p:nvPr/>
            </p:nvGrpSpPr>
            <p:grpSpPr bwMode="auto">
              <a:xfrm>
                <a:off x="3959" y="330"/>
                <a:ext cx="1724" cy="1316"/>
                <a:chOff x="196" y="1100"/>
                <a:chExt cx="2234" cy="1706"/>
              </a:xfrm>
            </p:grpSpPr>
            <p:sp>
              <p:nvSpPr>
                <p:cNvPr id="48211" name="Freeform 83"/>
                <p:cNvSpPr>
                  <a:spLocks/>
                </p:cNvSpPr>
                <p:nvPr/>
              </p:nvSpPr>
              <p:spPr bwMode="white">
                <a:xfrm rot="-744944">
                  <a:off x="1583" y="1359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12" name="Freeform 84"/>
                <p:cNvSpPr>
                  <a:spLocks/>
                </p:cNvSpPr>
                <p:nvPr/>
              </p:nvSpPr>
              <p:spPr bwMode="white">
                <a:xfrm>
                  <a:off x="1295" y="1642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13" name="Freeform 85"/>
                <p:cNvSpPr>
                  <a:spLocks/>
                </p:cNvSpPr>
                <p:nvPr/>
              </p:nvSpPr>
              <p:spPr bwMode="white">
                <a:xfrm>
                  <a:off x="1452" y="1100"/>
                  <a:ext cx="978" cy="332"/>
                </a:xfrm>
                <a:custGeom>
                  <a:avLst/>
                  <a:gdLst/>
                  <a:ahLst/>
                  <a:cxnLst>
                    <a:cxn ang="0">
                      <a:pos x="96" y="464"/>
                    </a:cxn>
                    <a:cxn ang="0">
                      <a:pos x="48" y="368"/>
                    </a:cxn>
                    <a:cxn ang="0">
                      <a:pos x="96" y="224"/>
                    </a:cxn>
                    <a:cxn ang="0">
                      <a:pos x="384" y="32"/>
                    </a:cxn>
                    <a:cxn ang="0">
                      <a:pos x="960" y="32"/>
                    </a:cxn>
                    <a:cxn ang="0">
                      <a:pos x="1584" y="224"/>
                    </a:cxn>
                    <a:cxn ang="0">
                      <a:pos x="1920" y="416"/>
                    </a:cxn>
                    <a:cxn ang="0">
                      <a:pos x="2004" y="544"/>
                    </a:cxn>
                    <a:cxn ang="0">
                      <a:pos x="1824" y="560"/>
                    </a:cxn>
                    <a:cxn ang="0">
                      <a:pos x="1488" y="464"/>
                    </a:cxn>
                    <a:cxn ang="0">
                      <a:pos x="960" y="320"/>
                    </a:cxn>
                    <a:cxn ang="0">
                      <a:pos x="480" y="320"/>
                    </a:cxn>
                    <a:cxn ang="0">
                      <a:pos x="336" y="368"/>
                    </a:cxn>
                    <a:cxn ang="0">
                      <a:pos x="336" y="416"/>
                    </a:cxn>
                    <a:cxn ang="0">
                      <a:pos x="528" y="368"/>
                    </a:cxn>
                    <a:cxn ang="0">
                      <a:pos x="960" y="368"/>
                    </a:cxn>
                    <a:cxn ang="0">
                      <a:pos x="1584" y="560"/>
                    </a:cxn>
                    <a:cxn ang="0">
                      <a:pos x="1632" y="608"/>
                    </a:cxn>
                    <a:cxn ang="0">
                      <a:pos x="1392" y="656"/>
                    </a:cxn>
                    <a:cxn ang="0">
                      <a:pos x="624" y="656"/>
                    </a:cxn>
                    <a:cxn ang="0">
                      <a:pos x="96" y="464"/>
                    </a:cxn>
                  </a:cxnLst>
                  <a:rect l="0" t="0" r="r" b="b"/>
                  <a:pathLst>
                    <a:path w="2020" h="688">
                      <a:moveTo>
                        <a:pt x="96" y="464"/>
                      </a:moveTo>
                      <a:cubicBezTo>
                        <a:pt x="0" y="416"/>
                        <a:pt x="48" y="408"/>
                        <a:pt x="48" y="368"/>
                      </a:cubicBezTo>
                      <a:cubicBezTo>
                        <a:pt x="48" y="328"/>
                        <a:pt x="40" y="280"/>
                        <a:pt x="96" y="224"/>
                      </a:cubicBezTo>
                      <a:cubicBezTo>
                        <a:pt x="152" y="168"/>
                        <a:pt x="240" y="64"/>
                        <a:pt x="384" y="32"/>
                      </a:cubicBezTo>
                      <a:cubicBezTo>
                        <a:pt x="528" y="0"/>
                        <a:pt x="760" y="0"/>
                        <a:pt x="960" y="32"/>
                      </a:cubicBezTo>
                      <a:cubicBezTo>
                        <a:pt x="1160" y="64"/>
                        <a:pt x="1424" y="160"/>
                        <a:pt x="1584" y="224"/>
                      </a:cubicBezTo>
                      <a:cubicBezTo>
                        <a:pt x="1744" y="288"/>
                        <a:pt x="1850" y="363"/>
                        <a:pt x="1920" y="416"/>
                      </a:cubicBezTo>
                      <a:cubicBezTo>
                        <a:pt x="1990" y="469"/>
                        <a:pt x="2020" y="520"/>
                        <a:pt x="2004" y="544"/>
                      </a:cubicBezTo>
                      <a:cubicBezTo>
                        <a:pt x="1988" y="568"/>
                        <a:pt x="1910" y="573"/>
                        <a:pt x="1824" y="560"/>
                      </a:cubicBezTo>
                      <a:cubicBezTo>
                        <a:pt x="1738" y="547"/>
                        <a:pt x="1632" y="504"/>
                        <a:pt x="1488" y="464"/>
                      </a:cubicBezTo>
                      <a:cubicBezTo>
                        <a:pt x="1344" y="424"/>
                        <a:pt x="1128" y="344"/>
                        <a:pt x="960" y="320"/>
                      </a:cubicBezTo>
                      <a:cubicBezTo>
                        <a:pt x="792" y="296"/>
                        <a:pt x="584" y="312"/>
                        <a:pt x="480" y="320"/>
                      </a:cubicBezTo>
                      <a:cubicBezTo>
                        <a:pt x="376" y="328"/>
                        <a:pt x="360" y="352"/>
                        <a:pt x="336" y="368"/>
                      </a:cubicBezTo>
                      <a:cubicBezTo>
                        <a:pt x="312" y="384"/>
                        <a:pt x="304" y="416"/>
                        <a:pt x="336" y="416"/>
                      </a:cubicBezTo>
                      <a:cubicBezTo>
                        <a:pt x="368" y="416"/>
                        <a:pt x="424" y="376"/>
                        <a:pt x="528" y="368"/>
                      </a:cubicBezTo>
                      <a:cubicBezTo>
                        <a:pt x="632" y="360"/>
                        <a:pt x="784" y="336"/>
                        <a:pt x="960" y="368"/>
                      </a:cubicBezTo>
                      <a:cubicBezTo>
                        <a:pt x="1136" y="400"/>
                        <a:pt x="1472" y="520"/>
                        <a:pt x="1584" y="560"/>
                      </a:cubicBezTo>
                      <a:cubicBezTo>
                        <a:pt x="1696" y="600"/>
                        <a:pt x="1664" y="592"/>
                        <a:pt x="1632" y="608"/>
                      </a:cubicBezTo>
                      <a:cubicBezTo>
                        <a:pt x="1600" y="624"/>
                        <a:pt x="1560" y="648"/>
                        <a:pt x="1392" y="656"/>
                      </a:cubicBezTo>
                      <a:cubicBezTo>
                        <a:pt x="1224" y="664"/>
                        <a:pt x="840" y="688"/>
                        <a:pt x="624" y="656"/>
                      </a:cubicBezTo>
                      <a:cubicBezTo>
                        <a:pt x="408" y="624"/>
                        <a:pt x="192" y="512"/>
                        <a:pt x="96" y="464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14" name="Freeform 86"/>
                <p:cNvSpPr>
                  <a:spLocks/>
                </p:cNvSpPr>
                <p:nvPr/>
              </p:nvSpPr>
              <p:spPr bwMode="white">
                <a:xfrm rot="744944" flipH="1">
                  <a:off x="437" y="1510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15" name="Freeform 87"/>
                <p:cNvSpPr>
                  <a:spLocks/>
                </p:cNvSpPr>
                <p:nvPr/>
              </p:nvSpPr>
              <p:spPr bwMode="white">
                <a:xfrm rot="505459" flipH="1">
                  <a:off x="196" y="1235"/>
                  <a:ext cx="978" cy="332"/>
                </a:xfrm>
                <a:custGeom>
                  <a:avLst/>
                  <a:gdLst/>
                  <a:ahLst/>
                  <a:cxnLst>
                    <a:cxn ang="0">
                      <a:pos x="96" y="464"/>
                    </a:cxn>
                    <a:cxn ang="0">
                      <a:pos x="48" y="368"/>
                    </a:cxn>
                    <a:cxn ang="0">
                      <a:pos x="96" y="224"/>
                    </a:cxn>
                    <a:cxn ang="0">
                      <a:pos x="384" y="32"/>
                    </a:cxn>
                    <a:cxn ang="0">
                      <a:pos x="960" y="32"/>
                    </a:cxn>
                    <a:cxn ang="0">
                      <a:pos x="1584" y="224"/>
                    </a:cxn>
                    <a:cxn ang="0">
                      <a:pos x="1920" y="416"/>
                    </a:cxn>
                    <a:cxn ang="0">
                      <a:pos x="2004" y="544"/>
                    </a:cxn>
                    <a:cxn ang="0">
                      <a:pos x="1824" y="560"/>
                    </a:cxn>
                    <a:cxn ang="0">
                      <a:pos x="1488" y="464"/>
                    </a:cxn>
                    <a:cxn ang="0">
                      <a:pos x="960" y="320"/>
                    </a:cxn>
                    <a:cxn ang="0">
                      <a:pos x="480" y="320"/>
                    </a:cxn>
                    <a:cxn ang="0">
                      <a:pos x="336" y="368"/>
                    </a:cxn>
                    <a:cxn ang="0">
                      <a:pos x="336" y="416"/>
                    </a:cxn>
                    <a:cxn ang="0">
                      <a:pos x="528" y="368"/>
                    </a:cxn>
                    <a:cxn ang="0">
                      <a:pos x="960" y="368"/>
                    </a:cxn>
                    <a:cxn ang="0">
                      <a:pos x="1584" y="560"/>
                    </a:cxn>
                    <a:cxn ang="0">
                      <a:pos x="1632" y="608"/>
                    </a:cxn>
                    <a:cxn ang="0">
                      <a:pos x="1392" y="656"/>
                    </a:cxn>
                    <a:cxn ang="0">
                      <a:pos x="624" y="656"/>
                    </a:cxn>
                    <a:cxn ang="0">
                      <a:pos x="96" y="464"/>
                    </a:cxn>
                  </a:cxnLst>
                  <a:rect l="0" t="0" r="r" b="b"/>
                  <a:pathLst>
                    <a:path w="2020" h="688">
                      <a:moveTo>
                        <a:pt x="96" y="464"/>
                      </a:moveTo>
                      <a:cubicBezTo>
                        <a:pt x="0" y="416"/>
                        <a:pt x="48" y="408"/>
                        <a:pt x="48" y="368"/>
                      </a:cubicBezTo>
                      <a:cubicBezTo>
                        <a:pt x="48" y="328"/>
                        <a:pt x="40" y="280"/>
                        <a:pt x="96" y="224"/>
                      </a:cubicBezTo>
                      <a:cubicBezTo>
                        <a:pt x="152" y="168"/>
                        <a:pt x="240" y="64"/>
                        <a:pt x="384" y="32"/>
                      </a:cubicBezTo>
                      <a:cubicBezTo>
                        <a:pt x="528" y="0"/>
                        <a:pt x="760" y="0"/>
                        <a:pt x="960" y="32"/>
                      </a:cubicBezTo>
                      <a:cubicBezTo>
                        <a:pt x="1160" y="64"/>
                        <a:pt x="1424" y="160"/>
                        <a:pt x="1584" y="224"/>
                      </a:cubicBezTo>
                      <a:cubicBezTo>
                        <a:pt x="1744" y="288"/>
                        <a:pt x="1850" y="363"/>
                        <a:pt x="1920" y="416"/>
                      </a:cubicBezTo>
                      <a:cubicBezTo>
                        <a:pt x="1990" y="469"/>
                        <a:pt x="2020" y="520"/>
                        <a:pt x="2004" y="544"/>
                      </a:cubicBezTo>
                      <a:cubicBezTo>
                        <a:pt x="1988" y="568"/>
                        <a:pt x="1910" y="573"/>
                        <a:pt x="1824" y="560"/>
                      </a:cubicBezTo>
                      <a:cubicBezTo>
                        <a:pt x="1738" y="547"/>
                        <a:pt x="1632" y="504"/>
                        <a:pt x="1488" y="464"/>
                      </a:cubicBezTo>
                      <a:cubicBezTo>
                        <a:pt x="1344" y="424"/>
                        <a:pt x="1128" y="344"/>
                        <a:pt x="960" y="320"/>
                      </a:cubicBezTo>
                      <a:cubicBezTo>
                        <a:pt x="792" y="296"/>
                        <a:pt x="584" y="312"/>
                        <a:pt x="480" y="320"/>
                      </a:cubicBezTo>
                      <a:cubicBezTo>
                        <a:pt x="376" y="328"/>
                        <a:pt x="360" y="352"/>
                        <a:pt x="336" y="368"/>
                      </a:cubicBezTo>
                      <a:cubicBezTo>
                        <a:pt x="312" y="384"/>
                        <a:pt x="304" y="416"/>
                        <a:pt x="336" y="416"/>
                      </a:cubicBezTo>
                      <a:cubicBezTo>
                        <a:pt x="368" y="416"/>
                        <a:pt x="424" y="376"/>
                        <a:pt x="528" y="368"/>
                      </a:cubicBezTo>
                      <a:cubicBezTo>
                        <a:pt x="632" y="360"/>
                        <a:pt x="784" y="336"/>
                        <a:pt x="960" y="368"/>
                      </a:cubicBezTo>
                      <a:cubicBezTo>
                        <a:pt x="1136" y="400"/>
                        <a:pt x="1472" y="520"/>
                        <a:pt x="1584" y="560"/>
                      </a:cubicBezTo>
                      <a:cubicBezTo>
                        <a:pt x="1696" y="600"/>
                        <a:pt x="1664" y="592"/>
                        <a:pt x="1632" y="608"/>
                      </a:cubicBezTo>
                      <a:cubicBezTo>
                        <a:pt x="1600" y="624"/>
                        <a:pt x="1560" y="648"/>
                        <a:pt x="1392" y="656"/>
                      </a:cubicBezTo>
                      <a:cubicBezTo>
                        <a:pt x="1224" y="664"/>
                        <a:pt x="840" y="688"/>
                        <a:pt x="624" y="656"/>
                      </a:cubicBezTo>
                      <a:cubicBezTo>
                        <a:pt x="408" y="624"/>
                        <a:pt x="192" y="512"/>
                        <a:pt x="96" y="464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216" name="Group 88"/>
              <p:cNvGrpSpPr>
                <a:grpSpLocks/>
              </p:cNvGrpSpPr>
              <p:nvPr/>
            </p:nvGrpSpPr>
            <p:grpSpPr bwMode="auto">
              <a:xfrm>
                <a:off x="151" y="-2"/>
                <a:ext cx="209" cy="4316"/>
                <a:chOff x="1834" y="-2"/>
                <a:chExt cx="209" cy="4316"/>
              </a:xfrm>
            </p:grpSpPr>
            <p:sp>
              <p:nvSpPr>
                <p:cNvPr id="48217" name="Freeform 89"/>
                <p:cNvSpPr>
                  <a:spLocks/>
                </p:cNvSpPr>
                <p:nvPr/>
              </p:nvSpPr>
              <p:spPr bwMode="white">
                <a:xfrm>
                  <a:off x="1834" y="0"/>
                  <a:ext cx="209" cy="4314"/>
                </a:xfrm>
                <a:custGeom>
                  <a:avLst/>
                  <a:gdLst/>
                  <a:ahLst/>
                  <a:cxnLst>
                    <a:cxn ang="0">
                      <a:pos x="14" y="4314"/>
                    </a:cxn>
                    <a:cxn ang="0">
                      <a:pos x="19" y="3207"/>
                    </a:cxn>
                    <a:cxn ang="0">
                      <a:pos x="3" y="2467"/>
                    </a:cxn>
                    <a:cxn ang="0">
                      <a:pos x="3" y="2330"/>
                    </a:cxn>
                    <a:cxn ang="0">
                      <a:pos x="8" y="2288"/>
                    </a:cxn>
                    <a:cxn ang="0">
                      <a:pos x="10" y="2244"/>
                    </a:cxn>
                    <a:cxn ang="0">
                      <a:pos x="3" y="2193"/>
                    </a:cxn>
                    <a:cxn ang="0">
                      <a:pos x="3" y="2103"/>
                    </a:cxn>
                    <a:cxn ang="0">
                      <a:pos x="12" y="1849"/>
                    </a:cxn>
                    <a:cxn ang="0">
                      <a:pos x="10" y="1270"/>
                    </a:cxn>
                    <a:cxn ang="0">
                      <a:pos x="12" y="0"/>
                    </a:cxn>
                    <a:cxn ang="0">
                      <a:pos x="34" y="4"/>
                    </a:cxn>
                    <a:cxn ang="0">
                      <a:pos x="37" y="1026"/>
                    </a:cxn>
                    <a:cxn ang="0">
                      <a:pos x="36" y="1897"/>
                    </a:cxn>
                    <a:cxn ang="0">
                      <a:pos x="25" y="2105"/>
                    </a:cxn>
                    <a:cxn ang="0">
                      <a:pos x="39" y="2212"/>
                    </a:cxn>
                    <a:cxn ang="0">
                      <a:pos x="102" y="2228"/>
                    </a:cxn>
                    <a:cxn ang="0">
                      <a:pos x="163" y="2228"/>
                    </a:cxn>
                    <a:cxn ang="0">
                      <a:pos x="181" y="2184"/>
                    </a:cxn>
                    <a:cxn ang="0">
                      <a:pos x="180" y="2077"/>
                    </a:cxn>
                    <a:cxn ang="0">
                      <a:pos x="178" y="1969"/>
                    </a:cxn>
                    <a:cxn ang="0">
                      <a:pos x="173" y="1817"/>
                    </a:cxn>
                    <a:cxn ang="0">
                      <a:pos x="167" y="3"/>
                    </a:cxn>
                    <a:cxn ang="0">
                      <a:pos x="202" y="6"/>
                    </a:cxn>
                    <a:cxn ang="0">
                      <a:pos x="195" y="701"/>
                    </a:cxn>
                    <a:cxn ang="0">
                      <a:pos x="198" y="1841"/>
                    </a:cxn>
                    <a:cxn ang="0">
                      <a:pos x="209" y="2148"/>
                    </a:cxn>
                    <a:cxn ang="0">
                      <a:pos x="198" y="2264"/>
                    </a:cxn>
                    <a:cxn ang="0">
                      <a:pos x="206" y="2330"/>
                    </a:cxn>
                    <a:cxn ang="0">
                      <a:pos x="206" y="2512"/>
                    </a:cxn>
                    <a:cxn ang="0">
                      <a:pos x="193" y="3287"/>
                    </a:cxn>
                    <a:cxn ang="0">
                      <a:pos x="197" y="4314"/>
                    </a:cxn>
                    <a:cxn ang="0">
                      <a:pos x="176" y="4313"/>
                    </a:cxn>
                    <a:cxn ang="0">
                      <a:pos x="175" y="3786"/>
                    </a:cxn>
                    <a:cxn ang="0">
                      <a:pos x="171" y="3391"/>
                    </a:cxn>
                    <a:cxn ang="0">
                      <a:pos x="178" y="2720"/>
                    </a:cxn>
                    <a:cxn ang="0">
                      <a:pos x="185" y="2356"/>
                    </a:cxn>
                    <a:cxn ang="0">
                      <a:pos x="170" y="2288"/>
                    </a:cxn>
                    <a:cxn ang="0">
                      <a:pos x="103" y="2308"/>
                    </a:cxn>
                    <a:cxn ang="0">
                      <a:pos x="41" y="2296"/>
                    </a:cxn>
                    <a:cxn ang="0">
                      <a:pos x="23" y="2467"/>
                    </a:cxn>
                    <a:cxn ang="0">
                      <a:pos x="37" y="2955"/>
                    </a:cxn>
                    <a:cxn ang="0">
                      <a:pos x="39" y="3730"/>
                    </a:cxn>
                    <a:cxn ang="0">
                      <a:pos x="37" y="4313"/>
                    </a:cxn>
                    <a:cxn ang="0">
                      <a:pos x="14" y="4314"/>
                    </a:cxn>
                  </a:cxnLst>
                  <a:rect l="0" t="0" r="r" b="b"/>
                  <a:pathLst>
                    <a:path w="209" h="4314">
                      <a:moveTo>
                        <a:pt x="14" y="4314"/>
                      </a:moveTo>
                      <a:cubicBezTo>
                        <a:pt x="11" y="4130"/>
                        <a:pt x="21" y="3515"/>
                        <a:pt x="19" y="3207"/>
                      </a:cubicBezTo>
                      <a:cubicBezTo>
                        <a:pt x="17" y="2899"/>
                        <a:pt x="5" y="2613"/>
                        <a:pt x="3" y="2467"/>
                      </a:cubicBezTo>
                      <a:cubicBezTo>
                        <a:pt x="0" y="2321"/>
                        <a:pt x="2" y="2360"/>
                        <a:pt x="3" y="2330"/>
                      </a:cubicBezTo>
                      <a:cubicBezTo>
                        <a:pt x="3" y="2300"/>
                        <a:pt x="7" y="2302"/>
                        <a:pt x="8" y="2288"/>
                      </a:cubicBezTo>
                      <a:cubicBezTo>
                        <a:pt x="10" y="2274"/>
                        <a:pt x="11" y="2260"/>
                        <a:pt x="10" y="2244"/>
                      </a:cubicBezTo>
                      <a:cubicBezTo>
                        <a:pt x="9" y="2228"/>
                        <a:pt x="4" y="2217"/>
                        <a:pt x="3" y="2193"/>
                      </a:cubicBezTo>
                      <a:cubicBezTo>
                        <a:pt x="1" y="2169"/>
                        <a:pt x="1" y="2159"/>
                        <a:pt x="3" y="2103"/>
                      </a:cubicBezTo>
                      <a:cubicBezTo>
                        <a:pt x="4" y="2046"/>
                        <a:pt x="11" y="1988"/>
                        <a:pt x="12" y="1849"/>
                      </a:cubicBezTo>
                      <a:cubicBezTo>
                        <a:pt x="13" y="1710"/>
                        <a:pt x="10" y="1578"/>
                        <a:pt x="10" y="1270"/>
                      </a:cubicBezTo>
                      <a:cubicBezTo>
                        <a:pt x="10" y="961"/>
                        <a:pt x="8" y="211"/>
                        <a:pt x="12" y="0"/>
                      </a:cubicBezTo>
                      <a:lnTo>
                        <a:pt x="34" y="4"/>
                      </a:lnTo>
                      <a:cubicBezTo>
                        <a:pt x="38" y="175"/>
                        <a:pt x="37" y="711"/>
                        <a:pt x="37" y="1026"/>
                      </a:cubicBezTo>
                      <a:cubicBezTo>
                        <a:pt x="38" y="1342"/>
                        <a:pt x="38" y="1717"/>
                        <a:pt x="36" y="1897"/>
                      </a:cubicBezTo>
                      <a:cubicBezTo>
                        <a:pt x="39" y="1973"/>
                        <a:pt x="29" y="2051"/>
                        <a:pt x="25" y="2105"/>
                      </a:cubicBezTo>
                      <a:cubicBezTo>
                        <a:pt x="22" y="2164"/>
                        <a:pt x="20" y="2202"/>
                        <a:pt x="39" y="2212"/>
                      </a:cubicBezTo>
                      <a:cubicBezTo>
                        <a:pt x="57" y="2226"/>
                        <a:pt x="81" y="2231"/>
                        <a:pt x="102" y="2228"/>
                      </a:cubicBezTo>
                      <a:cubicBezTo>
                        <a:pt x="123" y="2231"/>
                        <a:pt x="150" y="2235"/>
                        <a:pt x="163" y="2228"/>
                      </a:cubicBezTo>
                      <a:cubicBezTo>
                        <a:pt x="176" y="2221"/>
                        <a:pt x="178" y="2209"/>
                        <a:pt x="181" y="2184"/>
                      </a:cubicBezTo>
                      <a:cubicBezTo>
                        <a:pt x="184" y="2159"/>
                        <a:pt x="180" y="2113"/>
                        <a:pt x="180" y="2077"/>
                      </a:cubicBezTo>
                      <a:cubicBezTo>
                        <a:pt x="179" y="2041"/>
                        <a:pt x="179" y="2012"/>
                        <a:pt x="178" y="1969"/>
                      </a:cubicBezTo>
                      <a:cubicBezTo>
                        <a:pt x="174" y="1922"/>
                        <a:pt x="175" y="2145"/>
                        <a:pt x="173" y="1817"/>
                      </a:cubicBezTo>
                      <a:cubicBezTo>
                        <a:pt x="171" y="1490"/>
                        <a:pt x="163" y="305"/>
                        <a:pt x="167" y="3"/>
                      </a:cubicBezTo>
                      <a:lnTo>
                        <a:pt x="202" y="6"/>
                      </a:lnTo>
                      <a:cubicBezTo>
                        <a:pt x="206" y="122"/>
                        <a:pt x="195" y="395"/>
                        <a:pt x="195" y="701"/>
                      </a:cubicBezTo>
                      <a:cubicBezTo>
                        <a:pt x="194" y="1006"/>
                        <a:pt x="196" y="1600"/>
                        <a:pt x="198" y="1841"/>
                      </a:cubicBezTo>
                      <a:cubicBezTo>
                        <a:pt x="197" y="1985"/>
                        <a:pt x="209" y="2095"/>
                        <a:pt x="209" y="2148"/>
                      </a:cubicBezTo>
                      <a:cubicBezTo>
                        <a:pt x="209" y="2201"/>
                        <a:pt x="203" y="2212"/>
                        <a:pt x="198" y="2264"/>
                      </a:cubicBezTo>
                      <a:cubicBezTo>
                        <a:pt x="208" y="2285"/>
                        <a:pt x="205" y="2289"/>
                        <a:pt x="206" y="2330"/>
                      </a:cubicBezTo>
                      <a:cubicBezTo>
                        <a:pt x="208" y="2371"/>
                        <a:pt x="209" y="2352"/>
                        <a:pt x="206" y="2512"/>
                      </a:cubicBezTo>
                      <a:cubicBezTo>
                        <a:pt x="204" y="2672"/>
                        <a:pt x="194" y="2987"/>
                        <a:pt x="193" y="3287"/>
                      </a:cubicBezTo>
                      <a:cubicBezTo>
                        <a:pt x="192" y="3587"/>
                        <a:pt x="200" y="4143"/>
                        <a:pt x="197" y="4314"/>
                      </a:cubicBezTo>
                      <a:lnTo>
                        <a:pt x="176" y="4313"/>
                      </a:lnTo>
                      <a:cubicBezTo>
                        <a:pt x="172" y="4225"/>
                        <a:pt x="176" y="3940"/>
                        <a:pt x="175" y="3786"/>
                      </a:cubicBezTo>
                      <a:cubicBezTo>
                        <a:pt x="174" y="3632"/>
                        <a:pt x="171" y="3568"/>
                        <a:pt x="171" y="3391"/>
                      </a:cubicBezTo>
                      <a:cubicBezTo>
                        <a:pt x="172" y="3213"/>
                        <a:pt x="176" y="2892"/>
                        <a:pt x="178" y="2720"/>
                      </a:cubicBezTo>
                      <a:cubicBezTo>
                        <a:pt x="180" y="2547"/>
                        <a:pt x="186" y="2428"/>
                        <a:pt x="185" y="2356"/>
                      </a:cubicBezTo>
                      <a:cubicBezTo>
                        <a:pt x="183" y="2332"/>
                        <a:pt x="187" y="2295"/>
                        <a:pt x="170" y="2288"/>
                      </a:cubicBezTo>
                      <a:cubicBezTo>
                        <a:pt x="158" y="2275"/>
                        <a:pt x="125" y="2307"/>
                        <a:pt x="103" y="2308"/>
                      </a:cubicBezTo>
                      <a:cubicBezTo>
                        <a:pt x="82" y="2309"/>
                        <a:pt x="54" y="2270"/>
                        <a:pt x="41" y="2296"/>
                      </a:cubicBezTo>
                      <a:cubicBezTo>
                        <a:pt x="27" y="2322"/>
                        <a:pt x="23" y="2357"/>
                        <a:pt x="23" y="2467"/>
                      </a:cubicBezTo>
                      <a:cubicBezTo>
                        <a:pt x="22" y="2577"/>
                        <a:pt x="35" y="2745"/>
                        <a:pt x="37" y="2955"/>
                      </a:cubicBezTo>
                      <a:cubicBezTo>
                        <a:pt x="40" y="3166"/>
                        <a:pt x="39" y="3503"/>
                        <a:pt x="39" y="3730"/>
                      </a:cubicBezTo>
                      <a:cubicBezTo>
                        <a:pt x="39" y="3957"/>
                        <a:pt x="41" y="4216"/>
                        <a:pt x="37" y="4313"/>
                      </a:cubicBezTo>
                      <a:lnTo>
                        <a:pt x="14" y="4314"/>
                      </a:ln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18" name="Freeform 90"/>
                <p:cNvSpPr>
                  <a:spLocks/>
                </p:cNvSpPr>
                <p:nvPr/>
              </p:nvSpPr>
              <p:spPr bwMode="white">
                <a:xfrm flipV="1">
                  <a:off x="1943" y="-2"/>
                  <a:ext cx="47" cy="2199"/>
                </a:xfrm>
                <a:custGeom>
                  <a:avLst/>
                  <a:gdLst/>
                  <a:ahLst/>
                  <a:cxnLst>
                    <a:cxn ang="0">
                      <a:pos x="27" y="477"/>
                    </a:cxn>
                    <a:cxn ang="0">
                      <a:pos x="23" y="217"/>
                    </a:cxn>
                    <a:cxn ang="0">
                      <a:pos x="11" y="81"/>
                    </a:cxn>
                    <a:cxn ang="0">
                      <a:pos x="3" y="29"/>
                    </a:cxn>
                    <a:cxn ang="0">
                      <a:pos x="31" y="5"/>
                    </a:cxn>
                    <a:cxn ang="0">
                      <a:pos x="83" y="5"/>
                    </a:cxn>
                    <a:cxn ang="0">
                      <a:pos x="103" y="33"/>
                    </a:cxn>
                    <a:cxn ang="0">
                      <a:pos x="107" y="133"/>
                    </a:cxn>
                    <a:cxn ang="0">
                      <a:pos x="87" y="369"/>
                    </a:cxn>
                    <a:cxn ang="0">
                      <a:pos x="87" y="853"/>
                    </a:cxn>
                    <a:cxn ang="0">
                      <a:pos x="79" y="1613"/>
                    </a:cxn>
                    <a:cxn ang="0">
                      <a:pos x="87" y="2045"/>
                    </a:cxn>
                    <a:cxn ang="0">
                      <a:pos x="79" y="2129"/>
                    </a:cxn>
                    <a:cxn ang="0">
                      <a:pos x="39" y="2129"/>
                    </a:cxn>
                    <a:cxn ang="0">
                      <a:pos x="39" y="1481"/>
                    </a:cxn>
                    <a:cxn ang="0">
                      <a:pos x="27" y="477"/>
                    </a:cxn>
                  </a:cxnLst>
                  <a:rect l="0" t="0" r="r" b="b"/>
                  <a:pathLst>
                    <a:path w="110" h="2131">
                      <a:moveTo>
                        <a:pt x="27" y="477"/>
                      </a:moveTo>
                      <a:cubicBezTo>
                        <a:pt x="24" y="266"/>
                        <a:pt x="26" y="283"/>
                        <a:pt x="23" y="217"/>
                      </a:cubicBezTo>
                      <a:cubicBezTo>
                        <a:pt x="20" y="151"/>
                        <a:pt x="14" y="112"/>
                        <a:pt x="11" y="81"/>
                      </a:cubicBezTo>
                      <a:cubicBezTo>
                        <a:pt x="8" y="50"/>
                        <a:pt x="0" y="42"/>
                        <a:pt x="3" y="29"/>
                      </a:cubicBezTo>
                      <a:cubicBezTo>
                        <a:pt x="6" y="16"/>
                        <a:pt x="18" y="9"/>
                        <a:pt x="31" y="5"/>
                      </a:cubicBezTo>
                      <a:cubicBezTo>
                        <a:pt x="44" y="1"/>
                        <a:pt x="71" y="0"/>
                        <a:pt x="83" y="5"/>
                      </a:cubicBezTo>
                      <a:cubicBezTo>
                        <a:pt x="95" y="10"/>
                        <a:pt x="99" y="12"/>
                        <a:pt x="103" y="33"/>
                      </a:cubicBezTo>
                      <a:cubicBezTo>
                        <a:pt x="107" y="54"/>
                        <a:pt x="110" y="77"/>
                        <a:pt x="107" y="133"/>
                      </a:cubicBezTo>
                      <a:cubicBezTo>
                        <a:pt x="104" y="189"/>
                        <a:pt x="90" y="249"/>
                        <a:pt x="87" y="369"/>
                      </a:cubicBezTo>
                      <a:cubicBezTo>
                        <a:pt x="84" y="489"/>
                        <a:pt x="88" y="646"/>
                        <a:pt x="87" y="853"/>
                      </a:cubicBezTo>
                      <a:cubicBezTo>
                        <a:pt x="86" y="1060"/>
                        <a:pt x="79" y="1414"/>
                        <a:pt x="79" y="1613"/>
                      </a:cubicBezTo>
                      <a:cubicBezTo>
                        <a:pt x="79" y="1812"/>
                        <a:pt x="87" y="1959"/>
                        <a:pt x="87" y="2045"/>
                      </a:cubicBezTo>
                      <a:cubicBezTo>
                        <a:pt x="87" y="2131"/>
                        <a:pt x="87" y="2115"/>
                        <a:pt x="79" y="2129"/>
                      </a:cubicBezTo>
                      <a:lnTo>
                        <a:pt x="39" y="2129"/>
                      </a:lnTo>
                      <a:cubicBezTo>
                        <a:pt x="32" y="2021"/>
                        <a:pt x="42" y="1757"/>
                        <a:pt x="39" y="1481"/>
                      </a:cubicBezTo>
                      <a:cubicBezTo>
                        <a:pt x="36" y="1205"/>
                        <a:pt x="30" y="688"/>
                        <a:pt x="27" y="477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8219" name="Rectangle 91"/>
            <p:cNvSpPr>
              <a:spLocks noChangeArrowheads="1"/>
            </p:cNvSpPr>
            <p:nvPr userDrawn="1"/>
          </p:nvSpPr>
          <p:spPr bwMode="gray">
            <a:xfrm>
              <a:off x="813" y="3"/>
              <a:ext cx="4945" cy="95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220" name="Rectangle 92"/>
            <p:cNvSpPr>
              <a:spLocks noChangeArrowheads="1"/>
            </p:cNvSpPr>
            <p:nvPr userDrawn="1"/>
          </p:nvSpPr>
          <p:spPr bwMode="auto">
            <a:xfrm>
              <a:off x="1963" y="908"/>
              <a:ext cx="3793" cy="5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8221" name="Rectangle 93"/>
          <p:cNvSpPr>
            <a:spLocks noGrp="1" noChangeArrowheads="1"/>
          </p:cNvSpPr>
          <p:nvPr>
            <p:ph type="title"/>
          </p:nvPr>
        </p:nvSpPr>
        <p:spPr bwMode="auto">
          <a:xfrm>
            <a:off x="1314450" y="2016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48222" name="Rectangle 9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8223" name="Rectangle 9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altLang="ja-JP"/>
          </a:p>
        </p:txBody>
      </p:sp>
      <p:sp>
        <p:nvSpPr>
          <p:cNvPr id="48224" name="Rectangle 9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altLang="ja-JP"/>
          </a:p>
        </p:txBody>
      </p:sp>
      <p:sp>
        <p:nvSpPr>
          <p:cNvPr id="48225" name="Rectangle 9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fld id="{929019E0-60D7-425E-B3FD-D99974EBDD9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2pPr>
      <a:lvl3pPr algn="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3pPr>
      <a:lvl4pPr algn="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4pPr>
      <a:lvl5pPr algn="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5pPr>
      <a:lvl6pPr marL="457200" algn="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6pPr>
      <a:lvl7pPr marL="914400" algn="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Char char="v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Char char="v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Char char="v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gif"/><Relationship Id="rId2" Type="http://schemas.openxmlformats.org/officeDocument/2006/relationships/image" Target="../media/image359.gif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2.jpeg"/><Relationship Id="rId2" Type="http://schemas.openxmlformats.org/officeDocument/2006/relationships/image" Target="../media/image361.jpeg"/><Relationship Id="rId1" Type="http://schemas.openxmlformats.org/officeDocument/2006/relationships/slideLayout" Target="../slideLayouts/slideLayout3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365.jpeg"/><Relationship Id="rId4" Type="http://schemas.openxmlformats.org/officeDocument/2006/relationships/image" Target="../media/image36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7.jpeg"/><Relationship Id="rId2" Type="http://schemas.openxmlformats.org/officeDocument/2006/relationships/image" Target="../media/image366.jpeg"/><Relationship Id="rId1" Type="http://schemas.openxmlformats.org/officeDocument/2006/relationships/slideLayout" Target="../slideLayouts/slideLayout5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9.jpeg"/><Relationship Id="rId2" Type="http://schemas.openxmlformats.org/officeDocument/2006/relationships/image" Target="../media/image368.jpeg"/><Relationship Id="rId1" Type="http://schemas.openxmlformats.org/officeDocument/2006/relationships/slideLayout" Target="../slideLayouts/slideLayout5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0.jpeg"/><Relationship Id="rId1" Type="http://schemas.openxmlformats.org/officeDocument/2006/relationships/slideLayout" Target="../slideLayouts/slideLayout5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7.gif"/><Relationship Id="rId2" Type="http://schemas.openxmlformats.org/officeDocument/2006/relationships/image" Target="../media/image346.jpe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350.gif"/><Relationship Id="rId5" Type="http://schemas.openxmlformats.org/officeDocument/2006/relationships/image" Target="../media/image349.gif"/><Relationship Id="rId4" Type="http://schemas.openxmlformats.org/officeDocument/2006/relationships/image" Target="../media/image348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2.jpeg"/><Relationship Id="rId2" Type="http://schemas.openxmlformats.org/officeDocument/2006/relationships/image" Target="../media/image351.jpeg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3.jpeg"/><Relationship Id="rId1" Type="http://schemas.openxmlformats.org/officeDocument/2006/relationships/slideLayout" Target="../slideLayouts/slideLayout4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5.jpeg"/><Relationship Id="rId2" Type="http://schemas.openxmlformats.org/officeDocument/2006/relationships/image" Target="../media/image354.jpeg"/><Relationship Id="rId1" Type="http://schemas.openxmlformats.org/officeDocument/2006/relationships/slideLayout" Target="../slideLayouts/slideLayout4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6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8.jpeg"/><Relationship Id="rId1" Type="http://schemas.openxmlformats.org/officeDocument/2006/relationships/slideLayout" Target="../slideLayouts/slideLayout4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WordArt 3"/>
          <p:cNvSpPr>
            <a:spLocks noChangeArrowheads="1" noChangeShapeType="1" noTextEdit="1"/>
          </p:cNvSpPr>
          <p:nvPr/>
        </p:nvSpPr>
        <p:spPr bwMode="auto">
          <a:xfrm>
            <a:off x="900113" y="836613"/>
            <a:ext cx="725805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HG丸ｺﾞｼｯｸM-PRO"/>
                <a:ea typeface="HG丸ｺﾞｼｯｸM-PRO"/>
              </a:rPr>
              <a:t>Japanese Educational System</a:t>
            </a:r>
            <a:endParaRPr lang="ja-JP" altLang="en-US" sz="3600" b="1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HG丸ｺﾞｼｯｸM-PRO"/>
              <a:ea typeface="HG丸ｺﾞｼｯｸM-PRO"/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84213" y="1844675"/>
            <a:ext cx="76327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 dirty="0"/>
              <a:t>Compulsory education ----- </a:t>
            </a:r>
            <a:r>
              <a:rPr lang="en-US" altLang="ja-JP" sz="2400" dirty="0" smtClean="0"/>
              <a:t>9 years</a:t>
            </a:r>
            <a:endParaRPr lang="en-US" altLang="ja-JP" sz="2400" dirty="0"/>
          </a:p>
          <a:p>
            <a:pPr>
              <a:spcBef>
                <a:spcPct val="50000"/>
              </a:spcBef>
            </a:pPr>
            <a:r>
              <a:rPr lang="ja-JP" altLang="en-US" sz="2400" dirty="0"/>
              <a:t>　❤</a:t>
            </a:r>
            <a:r>
              <a:rPr lang="en-US" altLang="ja-JP" sz="2400" dirty="0"/>
              <a:t>Primary School  </a:t>
            </a:r>
            <a:r>
              <a:rPr lang="en-US" altLang="ja-JP" sz="2400" i="1" dirty="0"/>
              <a:t>(</a:t>
            </a:r>
            <a:r>
              <a:rPr lang="en-US" altLang="ja-JP" sz="2400" i="1" dirty="0" err="1" smtClean="0"/>
              <a:t>Shogakko</a:t>
            </a:r>
            <a:r>
              <a:rPr lang="en-US" altLang="ja-JP" sz="2400" i="1" dirty="0" smtClean="0"/>
              <a:t>) </a:t>
            </a:r>
            <a:endParaRPr lang="en-US" altLang="ja-JP" sz="2400" i="1" dirty="0"/>
          </a:p>
          <a:p>
            <a:pPr>
              <a:spcBef>
                <a:spcPct val="50000"/>
              </a:spcBef>
            </a:pPr>
            <a:r>
              <a:rPr lang="en-US" altLang="ja-JP" sz="2400" i="1" dirty="0"/>
              <a:t>     </a:t>
            </a:r>
            <a:r>
              <a:rPr lang="en-US" altLang="ja-JP" sz="2400" dirty="0"/>
              <a:t>6 grades 6-12 year-old</a:t>
            </a:r>
          </a:p>
          <a:p>
            <a:pPr>
              <a:spcBef>
                <a:spcPct val="50000"/>
              </a:spcBef>
            </a:pPr>
            <a:r>
              <a:rPr lang="ja-JP" altLang="en-US" sz="2400" dirty="0"/>
              <a:t>　❤</a:t>
            </a:r>
            <a:r>
              <a:rPr lang="en-US" altLang="ja-JP" sz="2400" dirty="0"/>
              <a:t>Junior High School  </a:t>
            </a:r>
            <a:r>
              <a:rPr lang="en-US" altLang="ja-JP" sz="2400" i="1" dirty="0"/>
              <a:t>(</a:t>
            </a:r>
            <a:r>
              <a:rPr lang="en-US" altLang="ja-JP" sz="2400" i="1" dirty="0" err="1" smtClean="0"/>
              <a:t>Chugakko</a:t>
            </a:r>
            <a:r>
              <a:rPr lang="en-US" altLang="ja-JP" sz="2400" i="1" dirty="0" smtClean="0"/>
              <a:t>)</a:t>
            </a:r>
            <a:endParaRPr lang="en-US" altLang="ja-JP" sz="2400" i="1" dirty="0"/>
          </a:p>
          <a:p>
            <a:pPr>
              <a:spcBef>
                <a:spcPct val="50000"/>
              </a:spcBef>
            </a:pPr>
            <a:r>
              <a:rPr lang="en-US" altLang="ja-JP" sz="2400" dirty="0"/>
              <a:t>     3 grades 13-15 year-old</a:t>
            </a:r>
          </a:p>
          <a:p>
            <a:pPr>
              <a:spcBef>
                <a:spcPct val="50000"/>
              </a:spcBef>
            </a:pPr>
            <a:r>
              <a:rPr lang="ja-JP" altLang="en-US" sz="2400" dirty="0"/>
              <a:t>　❤</a:t>
            </a:r>
            <a:r>
              <a:rPr lang="en-US" altLang="ja-JP" sz="2400" dirty="0"/>
              <a:t>Senior High School  </a:t>
            </a:r>
            <a:r>
              <a:rPr lang="en-US" altLang="ja-JP" sz="2400" i="1" dirty="0"/>
              <a:t>(</a:t>
            </a:r>
            <a:r>
              <a:rPr lang="en-US" altLang="ja-JP" sz="2400" i="1" dirty="0" err="1" smtClean="0"/>
              <a:t>Kotougakko</a:t>
            </a:r>
            <a:r>
              <a:rPr lang="en-US" altLang="ja-JP" sz="2400" i="1" dirty="0" smtClean="0"/>
              <a:t>)</a:t>
            </a:r>
            <a:endParaRPr lang="en-US" altLang="ja-JP" sz="2400" i="1" dirty="0"/>
          </a:p>
          <a:p>
            <a:pPr>
              <a:spcBef>
                <a:spcPct val="50000"/>
              </a:spcBef>
            </a:pPr>
            <a:r>
              <a:rPr lang="en-US" altLang="ja-JP" sz="2400" dirty="0"/>
              <a:t>     3 grades 16-18 year-old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2"/>
          <p:cNvSpPr>
            <a:spLocks noChangeArrowheads="1" noChangeShapeType="1" noTextEdit="1"/>
          </p:cNvSpPr>
          <p:nvPr/>
        </p:nvSpPr>
        <p:spPr bwMode="auto">
          <a:xfrm>
            <a:off x="2195513" y="692150"/>
            <a:ext cx="4897437" cy="129698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ja-JP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ＭＳ Ｐゴシック"/>
                <a:ea typeface="ＭＳ Ｐゴシック"/>
              </a:rPr>
              <a:t>English Drama</a:t>
            </a:r>
            <a:endParaRPr lang="ja-JP" altLang="en-US" sz="3600" kern="10" spc="-36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ＭＳ Ｐゴシック"/>
              <a:ea typeface="ＭＳ Ｐゴシック"/>
            </a:endParaRPr>
          </a:p>
        </p:txBody>
      </p:sp>
      <p:pic>
        <p:nvPicPr>
          <p:cNvPr id="13315" name="Picture 3" descr="MMj03567070000[1]"/>
          <p:cNvPicPr>
            <a:picLocks noChangeAspect="1" noChangeArrowheads="1" noCro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4221163"/>
            <a:ext cx="2087563" cy="2449512"/>
          </a:xfrm>
          <a:noFill/>
          <a:ln/>
        </p:spPr>
      </p:pic>
      <p:pic>
        <p:nvPicPr>
          <p:cNvPr id="13316" name="Picture 4" descr="MMj03567080000[1]"/>
          <p:cNvPicPr>
            <a:picLocks noChangeAspect="1" noChangeArrowheads="1" noCro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327900" y="4076700"/>
            <a:ext cx="1816100" cy="2519363"/>
          </a:xfrm>
          <a:noFill/>
          <a:ln/>
        </p:spPr>
      </p:pic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2843213" y="2349500"/>
            <a:ext cx="4681537" cy="2808288"/>
          </a:xfrm>
          <a:prstGeom prst="cloudCallout">
            <a:avLst>
              <a:gd name="adj1" fmla="val -68718"/>
              <a:gd name="adj2" fmla="val 39713"/>
            </a:avLst>
          </a:prstGeom>
          <a:solidFill>
            <a:srgbClr val="8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n-US" altLang="ja-JP" sz="2400">
                <a:latin typeface="Times New Roman" pitchFamily="18" charset="0"/>
              </a:rPr>
              <a:t>This year, we played English drama Charlie and the Chocolate Factory, a world famous fantasy.</a:t>
            </a:r>
          </a:p>
          <a:p>
            <a:pPr algn="ctr"/>
            <a:endParaRPr lang="en-US" altLang="ja-JP" sz="2400">
              <a:latin typeface="Times New Roman" pitchFamily="18" charset="0"/>
            </a:endParaRPr>
          </a:p>
          <a:p>
            <a:pPr algn="ctr"/>
            <a:endParaRPr lang="en-US" altLang="ja-JP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33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SC00546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2492375"/>
            <a:ext cx="4038600" cy="4032250"/>
          </a:xfrm>
          <a:noFill/>
          <a:ln/>
        </p:spPr>
      </p:pic>
      <p:pic>
        <p:nvPicPr>
          <p:cNvPr id="14339" name="Picture 3" descr="DSC00523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2492375"/>
            <a:ext cx="4244975" cy="4032250"/>
          </a:xfrm>
          <a:noFill/>
          <a:ln/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206375"/>
            <a:ext cx="8785225" cy="20415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altLang="ja-JP" sz="3200">
                <a:solidFill>
                  <a:schemeClr val="bg1"/>
                </a:solidFill>
                <a:latin typeface="Times New Roman" pitchFamily="18" charset="0"/>
              </a:rPr>
              <a:t>Shall we go to Wonka</a:t>
            </a:r>
            <a:r>
              <a:rPr lang="en-US" altLang="ja-JP" sz="3200">
                <a:solidFill>
                  <a:schemeClr val="bg1"/>
                </a:solidFill>
                <a:latin typeface="Arial"/>
              </a:rPr>
              <a:t>’</a:t>
            </a:r>
            <a:r>
              <a:rPr lang="en-US" altLang="ja-JP" sz="3200">
                <a:solidFill>
                  <a:schemeClr val="bg1"/>
                </a:solidFill>
                <a:latin typeface="Times New Roman" pitchFamily="18" charset="0"/>
              </a:rPr>
              <a:t>s marvelous factory? Let</a:t>
            </a:r>
            <a:r>
              <a:rPr lang="en-US" altLang="ja-JP" sz="3200">
                <a:solidFill>
                  <a:schemeClr val="bg1"/>
                </a:solidFill>
                <a:latin typeface="Arial"/>
              </a:rPr>
              <a:t>’</a:t>
            </a:r>
            <a:r>
              <a:rPr lang="en-US" altLang="ja-JP" sz="3200">
                <a:solidFill>
                  <a:schemeClr val="bg1"/>
                </a:solidFill>
                <a:latin typeface="Times New Roman" pitchFamily="18" charset="0"/>
              </a:rPr>
              <a:t>s go! Many fantastic sweets are there! In the drama making, we learned that nothing is impossible as long as you never give up. </a:t>
            </a:r>
            <a:endParaRPr lang="en-US" altLang="ja-JP" sz="3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MMj02363310000[1]"/>
          <p:cNvPicPr>
            <a:picLocks noChangeAspect="1" noChangeArrowheads="1" noCro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19700" y="4365625"/>
            <a:ext cx="1944688" cy="2305050"/>
          </a:xfrm>
          <a:noFill/>
          <a:ln/>
        </p:spPr>
      </p:pic>
      <p:pic>
        <p:nvPicPr>
          <p:cNvPr id="15363" name="Picture 3" descr="DSCF0519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716463" y="1412875"/>
            <a:ext cx="4427537" cy="2736850"/>
          </a:xfrm>
          <a:noFill/>
          <a:ln/>
        </p:spPr>
      </p:pic>
      <p:sp>
        <p:nvSpPr>
          <p:cNvPr id="15365" name="WordArt 5"/>
          <p:cNvSpPr>
            <a:spLocks noChangeArrowheads="1" noChangeShapeType="1" noTextEdit="1"/>
          </p:cNvSpPr>
          <p:nvPr/>
        </p:nvSpPr>
        <p:spPr bwMode="auto">
          <a:xfrm>
            <a:off x="1908175" y="404813"/>
            <a:ext cx="5976938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en-US" altLang="ja-JP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ＭＳ Ｐ明朝"/>
                <a:ea typeface="ＭＳ Ｐ明朝"/>
              </a:rPr>
              <a:t>Club Activity </a:t>
            </a:r>
            <a:endParaRPr lang="ja-JP" altLang="en-US" sz="3600" kern="1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atin typeface="ＭＳ Ｐ明朝"/>
              <a:ea typeface="ＭＳ Ｐ明朝"/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179388" y="1645687"/>
            <a:ext cx="439261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altLang="ja-JP" sz="2400" dirty="0">
                <a:latin typeface="Times New Roman" pitchFamily="18" charset="0"/>
              </a:rPr>
              <a:t>This is the baseball club. They practice hard to play in KOHSHIEN </a:t>
            </a:r>
            <a:r>
              <a:rPr lang="en-US" altLang="ja-JP" sz="2400" dirty="0" smtClean="0">
                <a:latin typeface="Times New Roman" pitchFamily="18" charset="0"/>
              </a:rPr>
              <a:t>Stadium, </a:t>
            </a:r>
            <a:r>
              <a:rPr lang="en-US" altLang="ja-JP" sz="2400" dirty="0">
                <a:latin typeface="Times New Roman" pitchFamily="18" charset="0"/>
              </a:rPr>
              <a:t>which is  dream of all high school baseball players in Japan. </a:t>
            </a:r>
          </a:p>
        </p:txBody>
      </p:sp>
      <p:pic>
        <p:nvPicPr>
          <p:cNvPr id="15367" name="Picture 7" descr="CIMG1204"/>
          <p:cNvPicPr>
            <a:picLocks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0" y="4149725"/>
            <a:ext cx="4716463" cy="27082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11188" y="748340"/>
            <a:ext cx="37449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altLang="ja-JP" sz="2400" dirty="0">
                <a:latin typeface="Times New Roman" pitchFamily="18" charset="0"/>
              </a:rPr>
              <a:t>This is the volleyball club. They are training in </a:t>
            </a:r>
            <a:r>
              <a:rPr lang="en-US" altLang="ja-JP" sz="2400" dirty="0" smtClean="0">
                <a:latin typeface="Times New Roman" pitchFamily="18" charset="0"/>
              </a:rPr>
              <a:t>their </a:t>
            </a:r>
            <a:r>
              <a:rPr lang="en-US" altLang="ja-JP" sz="2400" dirty="0">
                <a:latin typeface="Times New Roman" pitchFamily="18" charset="0"/>
              </a:rPr>
              <a:t>original ways with various tools.  </a:t>
            </a:r>
          </a:p>
        </p:txBody>
      </p:sp>
      <p:pic>
        <p:nvPicPr>
          <p:cNvPr id="20484" name="Picture 4" descr="CIMG1260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3800" y="0"/>
            <a:ext cx="4140200" cy="2924175"/>
          </a:xfrm>
          <a:noFill/>
          <a:ln/>
        </p:spPr>
      </p:pic>
      <p:pic>
        <p:nvPicPr>
          <p:cNvPr id="20485" name="Picture 5" descr="CIMG1300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3500438"/>
            <a:ext cx="3933825" cy="3357562"/>
          </a:xfrm>
          <a:noFill/>
          <a:ln/>
        </p:spPr>
      </p:pic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4500563" y="3894482"/>
            <a:ext cx="432117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altLang="ja-JP" sz="2400" dirty="0">
                <a:latin typeface="Times New Roman" pitchFamily="18" charset="0"/>
              </a:rPr>
              <a:t>Kendo is Japanese traditional combative sport. They use the sword made of bamboo. When they attack their opponents, they scream! </a:t>
            </a:r>
            <a:r>
              <a:rPr lang="en-US" altLang="ja-JP" sz="2400" dirty="0">
                <a:latin typeface="Arial"/>
              </a:rPr>
              <a:t>“</a:t>
            </a:r>
            <a:r>
              <a:rPr lang="en-US" altLang="ja-JP" sz="2400" dirty="0">
                <a:latin typeface="Times New Roman" pitchFamily="18" charset="0"/>
              </a:rPr>
              <a:t>MEN!(meaning face)</a:t>
            </a:r>
            <a:r>
              <a:rPr lang="en-US" altLang="ja-JP" sz="2400" dirty="0">
                <a:latin typeface="Arial"/>
              </a:rPr>
              <a:t>”</a:t>
            </a:r>
            <a:endParaRPr lang="en-US" altLang="ja-JP" sz="24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2048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23850" y="894560"/>
            <a:ext cx="374409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altLang="ja-JP" sz="2400" dirty="0">
                <a:latin typeface="Times New Roman" pitchFamily="18" charset="0"/>
              </a:rPr>
              <a:t> This is </a:t>
            </a:r>
            <a:r>
              <a:rPr lang="en-US" altLang="ja-JP" sz="2400" dirty="0" err="1">
                <a:latin typeface="Times New Roman" pitchFamily="18" charset="0"/>
              </a:rPr>
              <a:t>Kyudo</a:t>
            </a:r>
            <a:r>
              <a:rPr lang="en-US" altLang="ja-JP" sz="2400" dirty="0">
                <a:latin typeface="Times New Roman" pitchFamily="18" charset="0"/>
              </a:rPr>
              <a:t>. It needs high level of concentration.</a:t>
            </a:r>
            <a:r>
              <a:rPr lang="en-US" altLang="ja-JP" dirty="0">
                <a:latin typeface="Times New Roman" pitchFamily="18" charset="0"/>
              </a:rPr>
              <a:t>  </a:t>
            </a:r>
            <a:r>
              <a:rPr lang="en-US" altLang="ja-JP" sz="2400" dirty="0">
                <a:latin typeface="Times New Roman" pitchFamily="18" charset="0"/>
              </a:rPr>
              <a:t>They can shoot the target from 28m far away.  </a:t>
            </a:r>
            <a:r>
              <a:rPr lang="en-US" altLang="ja-JP" sz="2400" dirty="0" smtClean="0">
                <a:latin typeface="Times New Roman" pitchFamily="18" charset="0"/>
              </a:rPr>
              <a:t>They wear traditional kimonos.</a:t>
            </a:r>
            <a:endParaRPr lang="en-US" altLang="ja-JP" sz="2400" dirty="0">
              <a:latin typeface="Times New Roman" pitchFamily="18" charset="0"/>
            </a:endParaRPr>
          </a:p>
        </p:txBody>
      </p:sp>
      <p:pic>
        <p:nvPicPr>
          <p:cNvPr id="21508" name="Picture 4" descr="CIMG1281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3357563"/>
            <a:ext cx="3348038" cy="3240087"/>
          </a:xfrm>
          <a:noFill/>
          <a:ln/>
        </p:spPr>
      </p:pic>
      <p:pic>
        <p:nvPicPr>
          <p:cNvPr id="21509" name="Picture 5" descr="CIMG1206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3800" y="3284538"/>
            <a:ext cx="3636963" cy="3313112"/>
          </a:xfrm>
          <a:noFill/>
          <a:ln/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5076056" y="1096892"/>
            <a:ext cx="389014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altLang="ja-JP" sz="2400" dirty="0">
                <a:latin typeface="Times New Roman" pitchFamily="18" charset="0"/>
              </a:rPr>
              <a:t>This is the soccer club. They are practicing heading</a:t>
            </a:r>
            <a:r>
              <a:rPr lang="en-US" altLang="ja-JP" sz="2400" dirty="0" smtClean="0">
                <a:latin typeface="Times New Roman" pitchFamily="18" charset="0"/>
              </a:rPr>
              <a:t>. Soccer is very popular among teenage boys.  </a:t>
            </a:r>
            <a:endParaRPr lang="en-US" altLang="ja-JP" sz="24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IMG1284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4356100" cy="3789363"/>
          </a:xfrm>
          <a:noFill/>
          <a:ln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4500563" y="719854"/>
            <a:ext cx="4319909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altLang="ja-JP" sz="2800" dirty="0">
                <a:latin typeface="Times New Roman" pitchFamily="18" charset="0"/>
                <a:ea typeface="ＭＳ 明朝" pitchFamily="17" charset="-128"/>
              </a:rPr>
              <a:t>This is the </a:t>
            </a:r>
            <a:r>
              <a:rPr lang="en-US" altLang="ja-JP" sz="2800" dirty="0" smtClean="0">
                <a:latin typeface="Times New Roman" pitchFamily="18" charset="0"/>
                <a:ea typeface="ＭＳ 明朝" pitchFamily="17" charset="-128"/>
              </a:rPr>
              <a:t>brass band </a:t>
            </a:r>
            <a:r>
              <a:rPr lang="en-US" altLang="ja-JP" sz="2800" dirty="0">
                <a:latin typeface="Times New Roman" pitchFamily="18" charset="0"/>
                <a:ea typeface="ＭＳ 明朝" pitchFamily="17" charset="-128"/>
              </a:rPr>
              <a:t>club. To hear </a:t>
            </a:r>
            <a:r>
              <a:rPr lang="en-US" altLang="ja-JP" sz="2800" dirty="0" smtClean="0">
                <a:latin typeface="Times New Roman" pitchFamily="18" charset="0"/>
                <a:ea typeface="ＭＳ 明朝" pitchFamily="17" charset="-128"/>
              </a:rPr>
              <a:t>them playing </a:t>
            </a:r>
            <a:r>
              <a:rPr lang="en-US" altLang="ja-JP" sz="2800" dirty="0">
                <a:latin typeface="Times New Roman" pitchFamily="18" charset="0"/>
                <a:ea typeface="ＭＳ 明朝" pitchFamily="17" charset="-128"/>
              </a:rPr>
              <a:t>the </a:t>
            </a:r>
            <a:r>
              <a:rPr lang="en-US" altLang="ja-JP" sz="2800" dirty="0" smtClean="0">
                <a:latin typeface="Times New Roman" pitchFamily="18" charset="0"/>
                <a:ea typeface="ＭＳ 明朝" pitchFamily="17" charset="-128"/>
              </a:rPr>
              <a:t>instruments, </a:t>
            </a:r>
            <a:r>
              <a:rPr lang="en-US" altLang="ja-JP" sz="2800" dirty="0">
                <a:latin typeface="Times New Roman" pitchFamily="18" charset="0"/>
                <a:ea typeface="ＭＳ 明朝" pitchFamily="17" charset="-128"/>
              </a:rPr>
              <a:t>you </a:t>
            </a:r>
            <a:r>
              <a:rPr lang="en-US" altLang="ja-JP" sz="2800" dirty="0" smtClean="0">
                <a:latin typeface="Times New Roman" pitchFamily="18" charset="0"/>
                <a:ea typeface="ＭＳ 明朝" pitchFamily="17" charset="-128"/>
              </a:rPr>
              <a:t>would take </a:t>
            </a:r>
            <a:r>
              <a:rPr lang="en-US" altLang="ja-JP" sz="2800" dirty="0">
                <a:latin typeface="Times New Roman" pitchFamily="18" charset="0"/>
                <a:ea typeface="ＭＳ 明朝" pitchFamily="17" charset="-128"/>
              </a:rPr>
              <a:t>that they are professionals.</a:t>
            </a:r>
            <a:r>
              <a:rPr lang="en-US" altLang="ja-JP" sz="2800" b="1" dirty="0">
                <a:latin typeface="Times New Roman" pitchFamily="18" charset="0"/>
                <a:ea typeface="ＭＳ 明朝" pitchFamily="17" charset="-128"/>
              </a:rPr>
              <a:t> 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827088" y="4394609"/>
            <a:ext cx="779145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altLang="ja-JP" sz="2800" dirty="0" smtClean="0">
                <a:latin typeface="Times New Roman" pitchFamily="18" charset="0"/>
              </a:rPr>
              <a:t>Other club activities:  basketball  </a:t>
            </a:r>
            <a:r>
              <a:rPr lang="en-US" altLang="ja-JP" sz="2800" dirty="0">
                <a:latin typeface="Times New Roman" pitchFamily="18" charset="0"/>
              </a:rPr>
              <a:t>swimming, tennis, table tennis, calligraphy, art, biology, chemistry, ESS </a:t>
            </a:r>
            <a:r>
              <a:rPr lang="en-US" altLang="ja-JP" sz="2800" dirty="0" smtClean="0">
                <a:latin typeface="Times New Roman" pitchFamily="18" charset="0"/>
              </a:rPr>
              <a:t>, etc.  We </a:t>
            </a:r>
            <a:r>
              <a:rPr lang="en-US" altLang="ja-JP" sz="2800" dirty="0">
                <a:latin typeface="Times New Roman" pitchFamily="18" charset="0"/>
              </a:rPr>
              <a:t>are enjoying the </a:t>
            </a:r>
            <a:r>
              <a:rPr lang="en-US" altLang="ja-JP" sz="2800" dirty="0" smtClean="0">
                <a:latin typeface="Times New Roman" pitchFamily="18" charset="0"/>
              </a:rPr>
              <a:t>after-school club </a:t>
            </a:r>
            <a:r>
              <a:rPr lang="en-US" altLang="ja-JP" sz="2800" dirty="0">
                <a:latin typeface="Times New Roman" pitchFamily="18" charset="0"/>
              </a:rPr>
              <a:t>activities!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225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FF"/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1547813" y="692150"/>
            <a:ext cx="5903912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4000" b="1" kern="10">
                <a:ln w="50800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HG創英角ﾎﾟｯﾌﾟ体"/>
                <a:ea typeface="HG創英角ﾎﾟｯﾌﾟ体"/>
              </a:rPr>
              <a:t>Going to school</a:t>
            </a:r>
            <a:endParaRPr lang="ja-JP" altLang="en-US" sz="4000" b="1" kern="10">
              <a:ln w="50800">
                <a:solidFill>
                  <a:schemeClr val="hlink"/>
                </a:solidFill>
                <a:round/>
                <a:headEnd/>
                <a:tailEnd/>
              </a:ln>
              <a:solidFill>
                <a:srgbClr val="FF0000"/>
              </a:solidFill>
              <a:latin typeface="HG創英角ﾎﾟｯﾌﾟ体"/>
              <a:ea typeface="HG創英角ﾎﾟｯﾌﾟ体"/>
            </a:endParaRPr>
          </a:p>
        </p:txBody>
      </p:sp>
      <p:pic>
        <p:nvPicPr>
          <p:cNvPr id="10243" name="Picture 3" descr="CIMG12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1989138"/>
            <a:ext cx="3997325" cy="2978150"/>
          </a:xfrm>
          <a:prstGeom prst="rect">
            <a:avLst/>
          </a:prstGeom>
          <a:noFill/>
          <a:ln w="57150">
            <a:solidFill>
              <a:srgbClr val="FF6600"/>
            </a:solidFill>
            <a:prstDash val="dash"/>
            <a:miter lim="800000"/>
            <a:headEnd/>
            <a:tailEnd/>
          </a:ln>
        </p:spPr>
      </p:pic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68313" y="3429000"/>
            <a:ext cx="4427537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2000" b="1"/>
              <a:t>☆Our school starts at </a:t>
            </a:r>
            <a:r>
              <a:rPr lang="en-US" altLang="ja-JP" sz="2800" b="1">
                <a:solidFill>
                  <a:srgbClr val="FF0000"/>
                </a:solidFill>
                <a:latin typeface="HG創英角ﾎﾟｯﾌﾟ体" pitchFamily="49" charset="-128"/>
                <a:ea typeface="HG創英角ﾎﾟｯﾌﾟ体" pitchFamily="49" charset="-128"/>
              </a:rPr>
              <a:t>7:35 </a:t>
            </a:r>
            <a:r>
              <a:rPr lang="en-US" altLang="ja-JP" sz="2400" b="1"/>
              <a:t> </a:t>
            </a:r>
            <a:r>
              <a:rPr lang="en-US" altLang="ja-JP" sz="2000" b="1"/>
              <a:t>                      </a:t>
            </a:r>
          </a:p>
          <a:p>
            <a:pPr algn="ctr"/>
            <a:r>
              <a:rPr lang="en-US" altLang="ja-JP" sz="2000" b="1"/>
              <a:t>We have to arrive at school before that time. </a:t>
            </a:r>
          </a:p>
          <a:p>
            <a:pPr algn="ctr"/>
            <a:endParaRPr lang="en-US" altLang="ja-JP" sz="2000" b="1"/>
          </a:p>
          <a:p>
            <a:pPr algn="ctr"/>
            <a:endParaRPr lang="en-US" altLang="ja-JP" sz="2000" b="1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-180975" y="1916113"/>
            <a:ext cx="586898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/>
            <a:r>
              <a:rPr lang="en-US" altLang="ja-JP" sz="2000" b="1" dirty="0"/>
              <a:t>☆Students come to school  by different ways.</a:t>
            </a:r>
          </a:p>
          <a:p>
            <a:pPr marL="342900" indent="-342900" algn="ctr">
              <a:buFontTx/>
              <a:buAutoNum type="arabicPeriod"/>
            </a:pPr>
            <a:r>
              <a:rPr lang="en-US" altLang="ja-JP" sz="2000" b="1" dirty="0"/>
              <a:t>By bus    2.By train  </a:t>
            </a:r>
          </a:p>
          <a:p>
            <a:pPr marL="342900" indent="-342900" algn="ctr"/>
            <a:r>
              <a:rPr lang="en-US" altLang="ja-JP" sz="2000" b="1" dirty="0"/>
              <a:t>      3.By bicycle  </a:t>
            </a:r>
            <a:r>
              <a:rPr lang="en-US" altLang="ja-JP" sz="2000" b="1" dirty="0" smtClean="0"/>
              <a:t>4.On </a:t>
            </a:r>
            <a:r>
              <a:rPr lang="en-US" altLang="ja-JP" sz="2000" b="1" dirty="0"/>
              <a:t>foot                     </a:t>
            </a:r>
          </a:p>
          <a:p>
            <a:pPr marL="342900" indent="-342900" algn="ctr"/>
            <a:endParaRPr lang="en-US" altLang="ja-JP" sz="2000" b="1" dirty="0"/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323850" y="4724400"/>
            <a:ext cx="5724525" cy="1943100"/>
          </a:xfrm>
          <a:prstGeom prst="irregularSeal1">
            <a:avLst/>
          </a:prstGeom>
          <a:solidFill>
            <a:srgbClr val="00FF00"/>
          </a:solidFill>
          <a:ln w="793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2000" b="1">
                <a:solidFill>
                  <a:srgbClr val="FF33CC"/>
                </a:solidFill>
                <a:latin typeface="HG創英角ﾎﾟｯﾌﾟ体" pitchFamily="49" charset="-128"/>
                <a:ea typeface="HG創英角ﾎﾟｯﾌﾟ体" pitchFamily="49" charset="-128"/>
              </a:rPr>
              <a:t>WE GET</a:t>
            </a:r>
          </a:p>
          <a:p>
            <a:pPr algn="ctr"/>
            <a:r>
              <a:rPr lang="en-US" altLang="ja-JP" sz="2000" b="1">
                <a:solidFill>
                  <a:srgbClr val="FF33CC"/>
                </a:solidFill>
                <a:latin typeface="HG創英角ﾎﾟｯﾌﾟ体" pitchFamily="49" charset="-128"/>
                <a:ea typeface="HG創英角ﾎﾟｯﾌﾟ体" pitchFamily="49" charset="-128"/>
              </a:rPr>
              <a:t> UP EARLY!!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1476375" y="3429000"/>
            <a:ext cx="49339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2000" b="1" dirty="0"/>
              <a:t>We always put ourselves into the crowded</a:t>
            </a:r>
            <a:r>
              <a:rPr lang="en-US" altLang="ja-JP" sz="2000" b="1" dirty="0">
                <a:solidFill>
                  <a:srgbClr val="FFFFFF"/>
                </a:solidFill>
              </a:rPr>
              <a:t> </a:t>
            </a:r>
            <a:r>
              <a:rPr lang="en-US" altLang="ja-JP" sz="2000" b="1" dirty="0" smtClean="0">
                <a:solidFill>
                  <a:schemeClr val="bg1"/>
                </a:solidFill>
              </a:rPr>
              <a:t>buses</a:t>
            </a:r>
            <a:r>
              <a:rPr lang="en-US" altLang="ja-JP" sz="2000" b="1" dirty="0" smtClean="0">
                <a:solidFill>
                  <a:srgbClr val="FFFFFF"/>
                </a:solidFill>
              </a:rPr>
              <a:t> </a:t>
            </a:r>
            <a:r>
              <a:rPr lang="en-US" altLang="ja-JP" sz="2000" b="1" dirty="0">
                <a:solidFill>
                  <a:srgbClr val="FFFFFF"/>
                </a:solidFill>
              </a:rPr>
              <a:t>and trains.</a:t>
            </a:r>
            <a:endParaRPr lang="en-US" altLang="ja-JP" sz="2000" dirty="0">
              <a:solidFill>
                <a:srgbClr val="FFFFFF"/>
              </a:solidFill>
            </a:endParaRPr>
          </a:p>
        </p:txBody>
      </p:sp>
      <p:pic>
        <p:nvPicPr>
          <p:cNvPr id="10248" name="Picture 8" descr="MMj02852660000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4652963"/>
            <a:ext cx="2808287" cy="2205037"/>
          </a:xfrm>
          <a:prstGeom prst="rect">
            <a:avLst/>
          </a:prstGeom>
          <a:noFill/>
        </p:spPr>
      </p:pic>
      <p:pic>
        <p:nvPicPr>
          <p:cNvPr id="10249" name="Picture 9" descr="MMj03567840000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36838"/>
            <a:ext cx="1028700" cy="1028700"/>
          </a:xfrm>
          <a:prstGeom prst="rect">
            <a:avLst/>
          </a:prstGeom>
          <a:noFill/>
        </p:spPr>
      </p:pic>
      <p:pic>
        <p:nvPicPr>
          <p:cNvPr id="10250" name="Picture 10" descr="MMj03033770000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7625" y="404813"/>
            <a:ext cx="1147763" cy="1295400"/>
          </a:xfrm>
          <a:prstGeom prst="rect">
            <a:avLst/>
          </a:prstGeom>
          <a:noFill/>
        </p:spPr>
      </p:pic>
      <p:pic>
        <p:nvPicPr>
          <p:cNvPr id="10251" name="Picture 11" descr="MMAG00594_0000[1]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92150"/>
            <a:ext cx="2051050" cy="936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102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animBg="1"/>
      <p:bldP spid="1024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52" name="Group 280"/>
          <p:cNvGraphicFramePr>
            <a:graphicFrameLocks noGrp="1"/>
          </p:cNvGraphicFramePr>
          <p:nvPr/>
        </p:nvGraphicFramePr>
        <p:xfrm>
          <a:off x="611188" y="908050"/>
          <a:ext cx="7921625" cy="5792027"/>
        </p:xfrm>
        <a:graphic>
          <a:graphicData uri="http://schemas.openxmlformats.org/drawingml/2006/table">
            <a:tbl>
              <a:tblPr/>
              <a:tblGrid>
                <a:gridCol w="360362"/>
                <a:gridCol w="1512888"/>
                <a:gridCol w="1582737"/>
                <a:gridCol w="1512888"/>
                <a:gridCol w="1439862"/>
                <a:gridCol w="1512888"/>
              </a:tblGrid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Tue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Wed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Thu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Fri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6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English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(Grammar)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Health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education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English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(Reader)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Japanese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history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English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(Reader)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8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Classical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Japanese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Classical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Japanese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Modern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Japanese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Biology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Writing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essay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9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World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history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Math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Japanese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history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English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(Reader)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Home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economics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8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P.E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P.E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Language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laboratory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Classical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Japanese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Home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economics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8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Math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Biology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Math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English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expression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Math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Language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laboratory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English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(Reader)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World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history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English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expression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Modern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Japanese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9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　　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×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Home Room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　　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×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Math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　　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×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36" name="WordArt 264"/>
          <p:cNvSpPr>
            <a:spLocks noChangeArrowheads="1" noChangeShapeType="1" noTextEdit="1"/>
          </p:cNvSpPr>
          <p:nvPr/>
        </p:nvSpPr>
        <p:spPr bwMode="auto">
          <a:xfrm>
            <a:off x="611188" y="188913"/>
            <a:ext cx="2736850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TIME TABLE</a:t>
            </a:r>
            <a:endParaRPr lang="ja-JP" altLang="en-US" sz="3600" kern="10">
              <a:ln w="25400">
                <a:solidFill>
                  <a:srgbClr val="FF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IMG12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8400" y="188913"/>
            <a:ext cx="5256213" cy="3943350"/>
          </a:xfrm>
          <a:prstGeom prst="rect">
            <a:avLst/>
          </a:prstGeom>
          <a:noFill/>
        </p:spPr>
      </p:pic>
      <p:pic>
        <p:nvPicPr>
          <p:cNvPr id="7173" name="Picture 5" descr="CIMG12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49500"/>
            <a:ext cx="5800725" cy="4351338"/>
          </a:xfrm>
          <a:prstGeom prst="rect">
            <a:avLst/>
          </a:prstGeom>
          <a:noFill/>
        </p:spPr>
      </p:pic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>
            <a:off x="5580063" y="5157788"/>
            <a:ext cx="3200400" cy="13684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ja-JP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Chinese</a:t>
            </a:r>
            <a:r>
              <a:rPr lang="ja-JP" alt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　</a:t>
            </a:r>
            <a:r>
              <a:rPr lang="en-US" altLang="ja-JP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History</a:t>
            </a:r>
            <a:endParaRPr lang="ja-JP" altLang="en-US" sz="36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41438"/>
            <a:ext cx="8218488" cy="4784725"/>
          </a:xfrm>
        </p:spPr>
        <p:txBody>
          <a:bodyPr/>
          <a:lstStyle/>
          <a:p>
            <a:pPr>
              <a:buFontTx/>
              <a:buNone/>
            </a:pPr>
            <a:r>
              <a:rPr lang="en-US" altLang="ja-JP" sz="1600" dirty="0"/>
              <a:t>●</a:t>
            </a:r>
            <a:r>
              <a:rPr lang="en-US" altLang="ja-JP" sz="1800" dirty="0"/>
              <a:t>At 12:50 we </a:t>
            </a:r>
            <a:r>
              <a:rPr lang="en-US" altLang="ja-JP" sz="1800" dirty="0" smtClean="0"/>
              <a:t>have </a:t>
            </a:r>
            <a:r>
              <a:rPr lang="en-US" altLang="ja-JP" sz="1800" dirty="0"/>
              <a:t>lunch. Here are 2 examples to eat lunch.  </a:t>
            </a:r>
            <a:endParaRPr lang="en-US" altLang="ja-JP" sz="1600" dirty="0"/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395288" y="-171450"/>
            <a:ext cx="3960812" cy="1296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n-US" altLang="ja-JP" sz="4800" kern="10">
              <a:ln w="1270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FFCC"/>
                  </a:gs>
                  <a:gs pos="100000">
                    <a:srgbClr val="3366FF"/>
                  </a:gs>
                </a:gsLst>
                <a:lin ang="5400000" scaled="1"/>
              </a:gradFill>
              <a:latin typeface="ＭＳ Ｐゴシック"/>
              <a:ea typeface="ＭＳ Ｐゴシック"/>
            </a:endParaRPr>
          </a:p>
          <a:p>
            <a:pPr algn="ctr"/>
            <a:r>
              <a:rPr lang="en-US" altLang="ja-JP" sz="48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FFCC"/>
                    </a:gs>
                    <a:gs pos="100000">
                      <a:srgbClr val="3366FF"/>
                    </a:gs>
                  </a:gsLst>
                  <a:lin ang="5400000" scaled="1"/>
                </a:gradFill>
                <a:latin typeface="ＭＳ Ｐゴシック"/>
                <a:ea typeface="ＭＳ Ｐゴシック"/>
              </a:rPr>
              <a:t>LUNCH</a:t>
            </a:r>
            <a:r>
              <a:rPr lang="ja-JP" altLang="en-US" sz="48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FFCC"/>
                    </a:gs>
                    <a:gs pos="100000">
                      <a:srgbClr val="3366FF"/>
                    </a:gs>
                  </a:gsLst>
                  <a:lin ang="5400000" scaled="1"/>
                </a:gradFill>
                <a:latin typeface="ＭＳ Ｐゴシック"/>
                <a:ea typeface="ＭＳ Ｐゴシック"/>
              </a:rPr>
              <a:t>　</a:t>
            </a:r>
            <a:r>
              <a:rPr lang="en-US" altLang="ja-JP" sz="48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FFCC"/>
                    </a:gs>
                    <a:gs pos="100000">
                      <a:srgbClr val="3366FF"/>
                    </a:gs>
                  </a:gsLst>
                  <a:lin ang="5400000" scaled="1"/>
                </a:gradFill>
                <a:latin typeface="ＭＳ Ｐゴシック"/>
                <a:ea typeface="ＭＳ Ｐゴシック"/>
              </a:rPr>
              <a:t>TIME</a:t>
            </a:r>
            <a:endParaRPr lang="ja-JP" altLang="en-US" sz="4800" kern="10">
              <a:ln w="1270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FFCC"/>
                  </a:gs>
                  <a:gs pos="100000">
                    <a:srgbClr val="3366FF"/>
                  </a:gs>
                </a:gsLst>
                <a:lin ang="5400000" scaled="1"/>
              </a:gradFill>
              <a:latin typeface="ＭＳ Ｐゴシック"/>
              <a:ea typeface="ＭＳ Ｐゴシック"/>
            </a:endParaRPr>
          </a:p>
        </p:txBody>
      </p:sp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468313" y="1773238"/>
            <a:ext cx="48863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HG創英角ﾎﾟｯﾌﾟ体"/>
                <a:ea typeface="HG創英角ﾎﾟｯﾌﾟ体"/>
              </a:rPr>
              <a:t>①Obento(Lunch box)</a:t>
            </a:r>
            <a:endParaRPr lang="ja-JP" altLang="en-US" sz="40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6600"/>
              </a:solidFill>
              <a:latin typeface="HG創英角ﾎﾟｯﾌﾟ体"/>
              <a:ea typeface="HG創英角ﾎﾟｯﾌﾟ体"/>
            </a:endParaRPr>
          </a:p>
        </p:txBody>
      </p:sp>
      <p:pic>
        <p:nvPicPr>
          <p:cNvPr id="4103" name="Picture 7" descr="DSCF0536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3573463"/>
            <a:ext cx="4038600" cy="3028950"/>
          </a:xfrm>
          <a:noFill/>
          <a:ln/>
        </p:spPr>
      </p:pic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4284663" y="2349500"/>
            <a:ext cx="4679950" cy="2449513"/>
          </a:xfrm>
          <a:prstGeom prst="cloudCallout">
            <a:avLst>
              <a:gd name="adj1" fmla="val -57431"/>
              <a:gd name="adj2" fmla="val 6108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ja-JP" altLang="ja-JP"/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5076825" y="2914650"/>
            <a:ext cx="3095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ja-JP" altLang="ja-JP"/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5003800" y="2914650"/>
            <a:ext cx="32400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/>
              <a:t>Our lunch is cooked by our mothers in the morning. Rice balls, sandwiches, Japanese omelet and…….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 descr="CIMG12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573463"/>
            <a:ext cx="3743325" cy="28067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5130" name="Picture 10" descr="CIMG126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0313" y="1844675"/>
            <a:ext cx="3421062" cy="4560888"/>
          </a:xfrm>
          <a:prstGeom prst="rect">
            <a:avLst/>
          </a:prstGeom>
          <a:noFill/>
        </p:spPr>
      </p:pic>
      <p:sp>
        <p:nvSpPr>
          <p:cNvPr id="5133" name="AutoShape 13"/>
          <p:cNvSpPr>
            <a:spLocks noChangeArrowheads="1"/>
          </p:cNvSpPr>
          <p:nvPr/>
        </p:nvSpPr>
        <p:spPr bwMode="auto">
          <a:xfrm rot="1336281">
            <a:off x="1285875" y="3127375"/>
            <a:ext cx="360363" cy="1484313"/>
          </a:xfrm>
          <a:prstGeom prst="downArrow">
            <a:avLst>
              <a:gd name="adj1" fmla="val 26093"/>
              <a:gd name="adj2" fmla="val 147710"/>
            </a:avLst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611188" y="1989138"/>
            <a:ext cx="374491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/>
              <a:t>This is “NAMBAMMAKI” </a:t>
            </a:r>
            <a:r>
              <a:rPr lang="en-US" altLang="ja-JP" dirty="0" smtClean="0"/>
              <a:t>a roll of rice with fried chicken, which </a:t>
            </a:r>
            <a:r>
              <a:rPr lang="en-US" altLang="ja-JP" dirty="0"/>
              <a:t>is the most popular menu among </a:t>
            </a:r>
            <a:r>
              <a:rPr lang="en-US" altLang="ja-JP" dirty="0" smtClean="0"/>
              <a:t>us.</a:t>
            </a:r>
            <a:endParaRPr lang="en-US" altLang="ja-JP" dirty="0"/>
          </a:p>
        </p:txBody>
      </p:sp>
      <p:sp>
        <p:nvSpPr>
          <p:cNvPr id="5135" name="WordArt 15"/>
          <p:cNvSpPr>
            <a:spLocks noChangeArrowheads="1" noChangeShapeType="1" noTextEdit="1"/>
          </p:cNvSpPr>
          <p:nvPr/>
        </p:nvSpPr>
        <p:spPr bwMode="auto">
          <a:xfrm>
            <a:off x="539750" y="404813"/>
            <a:ext cx="367188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HG創英角ﾎﾟｯﾌﾟ体"/>
                <a:ea typeface="HG創英角ﾎﾟｯﾌﾟ体"/>
              </a:rPr>
              <a:t>②School</a:t>
            </a:r>
            <a:r>
              <a:rPr lang="ja-JP" alt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HG創英角ﾎﾟｯﾌﾟ体"/>
                <a:ea typeface="HG創英角ﾎﾟｯﾌﾟ体"/>
              </a:rPr>
              <a:t>　</a:t>
            </a:r>
            <a:r>
              <a:rPr lang="en-US" altLang="ja-JP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HG創英角ﾎﾟｯﾌﾟ体"/>
                <a:ea typeface="HG創英角ﾎﾟｯﾌﾟ体"/>
              </a:rPr>
              <a:t>cafeteria</a:t>
            </a:r>
            <a:endParaRPr lang="ja-JP" alt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6600"/>
              </a:solidFill>
              <a:latin typeface="HG創英角ﾎﾟｯﾌﾟ体"/>
              <a:ea typeface="HG創英角ﾎﾟｯﾌﾟ体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5219700" y="1700213"/>
            <a:ext cx="1657350" cy="4824412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6948488" y="1700213"/>
            <a:ext cx="1439862" cy="4824412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38" name="AutoShape 18"/>
          <p:cNvSpPr>
            <a:spLocks noChangeArrowheads="1"/>
          </p:cNvSpPr>
          <p:nvPr/>
        </p:nvSpPr>
        <p:spPr bwMode="auto">
          <a:xfrm>
            <a:off x="5076825" y="1196975"/>
            <a:ext cx="358775" cy="503238"/>
          </a:xfrm>
          <a:prstGeom prst="downArrow">
            <a:avLst>
              <a:gd name="adj1" fmla="val 50000"/>
              <a:gd name="adj2" fmla="val 35066"/>
            </a:avLst>
          </a:prstGeom>
          <a:solidFill>
            <a:srgbClr val="FF6600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>
            <a:off x="7308850" y="1196975"/>
            <a:ext cx="358775" cy="503238"/>
          </a:xfrm>
          <a:prstGeom prst="downArrow">
            <a:avLst>
              <a:gd name="adj1" fmla="val 50000"/>
              <a:gd name="adj2" fmla="val 35066"/>
            </a:avLst>
          </a:prstGeom>
          <a:solidFill>
            <a:srgbClr val="FFFF00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4859338" y="836613"/>
            <a:ext cx="3816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 smtClean="0"/>
              <a:t> Bowls </a:t>
            </a:r>
            <a:r>
              <a:rPr lang="en-US" altLang="ja-JP" dirty="0"/>
              <a:t>of rice     </a:t>
            </a:r>
            <a:r>
              <a:rPr lang="en-US" altLang="ja-JP" dirty="0" smtClean="0"/>
              <a:t>  Ramen (noodle)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2"/>
          <p:cNvSpPr>
            <a:spLocks noChangeArrowheads="1" noChangeShapeType="1" noTextEdit="1"/>
          </p:cNvSpPr>
          <p:nvPr/>
        </p:nvSpPr>
        <p:spPr bwMode="auto">
          <a:xfrm>
            <a:off x="2051050" y="404813"/>
            <a:ext cx="5041900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Ｓｃｈｏｏｌ　Ｆｅｓｔｉｖａｌ</a:t>
            </a:r>
          </a:p>
        </p:txBody>
      </p:sp>
      <p:pic>
        <p:nvPicPr>
          <p:cNvPr id="12291" name="Picture 3" descr="MMj02365280000[1]"/>
          <p:cNvPicPr>
            <a:picLocks noChangeAspect="1" noChangeArrowheads="1" noCrop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1844675"/>
            <a:ext cx="6335712" cy="28813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08"/>
          <p:cNvPicPr>
            <a:picLocks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620713"/>
            <a:ext cx="4572000" cy="5472112"/>
          </a:xfrm>
          <a:noFill/>
          <a:ln/>
        </p:spPr>
      </p:pic>
      <p:sp>
        <p:nvSpPr>
          <p:cNvPr id="24579" name="AutoShape 3"/>
          <p:cNvSpPr>
            <a:spLocks noChangeArrowheads="1"/>
          </p:cNvSpPr>
          <p:nvPr/>
        </p:nvSpPr>
        <p:spPr bwMode="auto">
          <a:xfrm>
            <a:off x="0" y="1268413"/>
            <a:ext cx="4427538" cy="4392612"/>
          </a:xfrm>
          <a:prstGeom prst="wedgeEllipseCallout">
            <a:avLst>
              <a:gd name="adj1" fmla="val 84347"/>
              <a:gd name="adj2" fmla="val -1711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30000"/>
              </a:spcBef>
            </a:pPr>
            <a:r>
              <a:rPr lang="en-US" altLang="ja-JP" sz="2800">
                <a:latin typeface="Times New Roman" pitchFamily="18" charset="0"/>
              </a:rPr>
              <a:t>In our high school, The School Festival is held every year. This is creation which we crested to introduce New Zealand. </a:t>
            </a:r>
          </a:p>
          <a:p>
            <a:pPr algn="ctr"/>
            <a:endParaRPr lang="en-US" altLang="ja-JP" sz="280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06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4200" y="1255713"/>
            <a:ext cx="4406900" cy="4765675"/>
          </a:xfrm>
          <a:noFill/>
          <a:ln/>
        </p:spPr>
      </p:pic>
      <p:sp>
        <p:nvSpPr>
          <p:cNvPr id="23555" name="AutoShape 3"/>
          <p:cNvSpPr>
            <a:spLocks noChangeArrowheads="1"/>
          </p:cNvSpPr>
          <p:nvPr/>
        </p:nvSpPr>
        <p:spPr bwMode="auto">
          <a:xfrm>
            <a:off x="5435600" y="1196975"/>
            <a:ext cx="3529013" cy="3744913"/>
          </a:xfrm>
          <a:prstGeom prst="wedgeRectCallout">
            <a:avLst>
              <a:gd name="adj1" fmla="val -80681"/>
              <a:gd name="adj2" fmla="val 3075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 altLang="ja-JP" sz="2400">
              <a:latin typeface="Times New Roman" pitchFamily="18" charset="0"/>
            </a:endParaRPr>
          </a:p>
          <a:p>
            <a:r>
              <a:rPr lang="en-US" altLang="ja-JP" sz="2800">
                <a:latin typeface="Times New Roman" pitchFamily="18" charset="0"/>
              </a:rPr>
              <a:t>This is an outdoor stage. We act original performances such as dancing and singing.  We don</a:t>
            </a:r>
            <a:r>
              <a:rPr lang="en-US" altLang="ja-JP" sz="2800">
                <a:latin typeface="Arial"/>
              </a:rPr>
              <a:t>’</a:t>
            </a:r>
            <a:r>
              <a:rPr lang="en-US" altLang="ja-JP" sz="2800">
                <a:latin typeface="Times New Roman" pitchFamily="18" charset="0"/>
              </a:rPr>
              <a:t>t have many opportunities to do this, so we are very excited!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nimBg="1"/>
    </p:bldLst>
  </p:timing>
</p:sld>
</file>

<file path=ppt/theme/theme1.xml><?xml version="1.0" encoding="utf-8"?>
<a:theme xmlns:a="http://schemas.openxmlformats.org/drawingml/2006/main" name="sakura2">
  <a:themeElements>
    <a:clrScheme name="sakura2 2">
      <a:dk1>
        <a:srgbClr val="000000"/>
      </a:dk1>
      <a:lt1>
        <a:srgbClr val="7ABEEC"/>
      </a:lt1>
      <a:dk2>
        <a:srgbClr val="FFFFFF"/>
      </a:dk2>
      <a:lt2>
        <a:srgbClr val="2C8DE6"/>
      </a:lt2>
      <a:accent1>
        <a:srgbClr val="FFE5EE"/>
      </a:accent1>
      <a:accent2>
        <a:srgbClr val="FFBBD3"/>
      </a:accent2>
      <a:accent3>
        <a:srgbClr val="BEDBF4"/>
      </a:accent3>
      <a:accent4>
        <a:srgbClr val="000000"/>
      </a:accent4>
      <a:accent5>
        <a:srgbClr val="FFF0F5"/>
      </a:accent5>
      <a:accent6>
        <a:srgbClr val="E7A9BF"/>
      </a:accent6>
      <a:hlink>
        <a:srgbClr val="BD7E3F"/>
      </a:hlink>
      <a:folHlink>
        <a:srgbClr val="624120"/>
      </a:folHlink>
    </a:clrScheme>
    <a:fontScheme name="sakura2">
      <a:majorFont>
        <a:latin typeface="Arial Narrow"/>
        <a:ea typeface="ＭＳ Ｐゴシック"/>
        <a:cs typeface=""/>
      </a:majorFont>
      <a:minorFont>
        <a:latin typeface="Arial Narrow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kura2 1">
        <a:dk1>
          <a:srgbClr val="000000"/>
        </a:dk1>
        <a:lt1>
          <a:srgbClr val="3E98FA"/>
        </a:lt1>
        <a:dk2>
          <a:srgbClr val="F4F3D9"/>
        </a:dk2>
        <a:lt2>
          <a:srgbClr val="02244A"/>
        </a:lt2>
        <a:accent1>
          <a:srgbClr val="FFE5EE"/>
        </a:accent1>
        <a:accent2>
          <a:srgbClr val="FFBBD3"/>
        </a:accent2>
        <a:accent3>
          <a:srgbClr val="AFCAFC"/>
        </a:accent3>
        <a:accent4>
          <a:srgbClr val="000000"/>
        </a:accent4>
        <a:accent5>
          <a:srgbClr val="FFF0F5"/>
        </a:accent5>
        <a:accent6>
          <a:srgbClr val="E7A9BF"/>
        </a:accent6>
        <a:hlink>
          <a:srgbClr val="C08142"/>
        </a:hlink>
        <a:folHlink>
          <a:srgbClr val="62412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kura2 2">
        <a:dk1>
          <a:srgbClr val="000000"/>
        </a:dk1>
        <a:lt1>
          <a:srgbClr val="7ABEEC"/>
        </a:lt1>
        <a:dk2>
          <a:srgbClr val="FFFFFF"/>
        </a:dk2>
        <a:lt2>
          <a:srgbClr val="2C8DE6"/>
        </a:lt2>
        <a:accent1>
          <a:srgbClr val="FFE5EE"/>
        </a:accent1>
        <a:accent2>
          <a:srgbClr val="FFBBD3"/>
        </a:accent2>
        <a:accent3>
          <a:srgbClr val="BEDBF4"/>
        </a:accent3>
        <a:accent4>
          <a:srgbClr val="000000"/>
        </a:accent4>
        <a:accent5>
          <a:srgbClr val="FFF0F5"/>
        </a:accent5>
        <a:accent6>
          <a:srgbClr val="E7A9BF"/>
        </a:accent6>
        <a:hlink>
          <a:srgbClr val="BD7E3F"/>
        </a:hlink>
        <a:folHlink>
          <a:srgbClr val="62412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kura2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DDDDDD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EAEAE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kura2 4">
        <a:dk1>
          <a:srgbClr val="2B2B43"/>
        </a:dk1>
        <a:lt1>
          <a:srgbClr val="A5A4C2"/>
        </a:lt1>
        <a:dk2>
          <a:srgbClr val="FCFBD1"/>
        </a:dk2>
        <a:lt2>
          <a:srgbClr val="454464"/>
        </a:lt2>
        <a:accent1>
          <a:srgbClr val="DEDB9A"/>
        </a:accent1>
        <a:accent2>
          <a:srgbClr val="B0B375"/>
        </a:accent2>
        <a:accent3>
          <a:srgbClr val="CFCFDD"/>
        </a:accent3>
        <a:accent4>
          <a:srgbClr val="232338"/>
        </a:accent4>
        <a:accent5>
          <a:srgbClr val="ECEACA"/>
        </a:accent5>
        <a:accent6>
          <a:srgbClr val="9FA269"/>
        </a:accent6>
        <a:hlink>
          <a:srgbClr val="BA8B4C"/>
        </a:hlink>
        <a:folHlink>
          <a:srgbClr val="4D40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kura2 5">
        <a:dk1>
          <a:srgbClr val="242438"/>
        </a:dk1>
        <a:lt1>
          <a:srgbClr val="DFDFE9"/>
        </a:lt1>
        <a:dk2>
          <a:srgbClr val="605F8D"/>
        </a:dk2>
        <a:lt2>
          <a:srgbClr val="A5A4C2"/>
        </a:lt2>
        <a:accent1>
          <a:srgbClr val="FFFEE5"/>
        </a:accent1>
        <a:accent2>
          <a:srgbClr val="ECE9A8"/>
        </a:accent2>
        <a:accent3>
          <a:srgbClr val="ECECF2"/>
        </a:accent3>
        <a:accent4>
          <a:srgbClr val="1D1D2E"/>
        </a:accent4>
        <a:accent5>
          <a:srgbClr val="FFFEF0"/>
        </a:accent5>
        <a:accent6>
          <a:srgbClr val="D6D398"/>
        </a:accent6>
        <a:hlink>
          <a:srgbClr val="B78E3D"/>
        </a:hlink>
        <a:folHlink>
          <a:srgbClr val="4D40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kura2 6">
        <a:dk1>
          <a:srgbClr val="242438"/>
        </a:dk1>
        <a:lt1>
          <a:srgbClr val="CBE5F7"/>
        </a:lt1>
        <a:dk2>
          <a:srgbClr val="1460A6"/>
        </a:dk2>
        <a:lt2>
          <a:srgbClr val="74B4EE"/>
        </a:lt2>
        <a:accent1>
          <a:srgbClr val="FFFCC9"/>
        </a:accent1>
        <a:accent2>
          <a:srgbClr val="DFDDAD"/>
        </a:accent2>
        <a:accent3>
          <a:srgbClr val="E2F0FA"/>
        </a:accent3>
        <a:accent4>
          <a:srgbClr val="1D1D2E"/>
        </a:accent4>
        <a:accent5>
          <a:srgbClr val="FFFDE1"/>
        </a:accent5>
        <a:accent6>
          <a:srgbClr val="CAC89C"/>
        </a:accent6>
        <a:hlink>
          <a:srgbClr val="B78E3D"/>
        </a:hlink>
        <a:folHlink>
          <a:srgbClr val="4D40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kura2 7">
        <a:dk1>
          <a:srgbClr val="242438"/>
        </a:dk1>
        <a:lt1>
          <a:srgbClr val="CBE5F7"/>
        </a:lt1>
        <a:dk2>
          <a:srgbClr val="1460A6"/>
        </a:dk2>
        <a:lt2>
          <a:srgbClr val="7DE3E5"/>
        </a:lt2>
        <a:accent1>
          <a:srgbClr val="FFFCC9"/>
        </a:accent1>
        <a:accent2>
          <a:srgbClr val="F6BF9A"/>
        </a:accent2>
        <a:accent3>
          <a:srgbClr val="E2F0FA"/>
        </a:accent3>
        <a:accent4>
          <a:srgbClr val="1D1D2E"/>
        </a:accent4>
        <a:accent5>
          <a:srgbClr val="FFFDE1"/>
        </a:accent5>
        <a:accent6>
          <a:srgbClr val="DFAD8B"/>
        </a:accent6>
        <a:hlink>
          <a:srgbClr val="B78E3D"/>
        </a:hlink>
        <a:folHlink>
          <a:srgbClr val="4D40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louds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rtain Call">
  <a:themeElements>
    <a:clrScheme name="Curtain Call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Curtain Call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rtain Call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rtain Call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amboo2">
  <a:themeElements>
    <a:clrScheme name="bamboo2 2">
      <a:dk1>
        <a:srgbClr val="333333"/>
      </a:dk1>
      <a:lt1>
        <a:srgbClr val="E5EEDA"/>
      </a:lt1>
      <a:dk2>
        <a:srgbClr val="425032"/>
      </a:dk2>
      <a:lt2>
        <a:srgbClr val="B2C29C"/>
      </a:lt2>
      <a:accent1>
        <a:srgbClr val="8CC6CA"/>
      </a:accent1>
      <a:accent2>
        <a:srgbClr val="D5E3C3"/>
      </a:accent2>
      <a:accent3>
        <a:srgbClr val="F0F5EA"/>
      </a:accent3>
      <a:accent4>
        <a:srgbClr val="2A2A2A"/>
      </a:accent4>
      <a:accent5>
        <a:srgbClr val="C5DFE1"/>
      </a:accent5>
      <a:accent6>
        <a:srgbClr val="C1CEB0"/>
      </a:accent6>
      <a:hlink>
        <a:srgbClr val="B89040"/>
      </a:hlink>
      <a:folHlink>
        <a:srgbClr val="FFFFFF"/>
      </a:folHlink>
    </a:clrScheme>
    <a:fontScheme name="bamboo2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mboo2 1">
        <a:dk1>
          <a:srgbClr val="333333"/>
        </a:dk1>
        <a:lt1>
          <a:srgbClr val="9AAF7D"/>
        </a:lt1>
        <a:dk2>
          <a:srgbClr val="425032"/>
        </a:dk2>
        <a:lt2>
          <a:srgbClr val="5C6254"/>
        </a:lt2>
        <a:accent1>
          <a:srgbClr val="A8C1C6"/>
        </a:accent1>
        <a:accent2>
          <a:srgbClr val="8DA56D"/>
        </a:accent2>
        <a:accent3>
          <a:srgbClr val="CAD4BF"/>
        </a:accent3>
        <a:accent4>
          <a:srgbClr val="2A2A2A"/>
        </a:accent4>
        <a:accent5>
          <a:srgbClr val="D1DDDF"/>
        </a:accent5>
        <a:accent6>
          <a:srgbClr val="7F9562"/>
        </a:accent6>
        <a:hlink>
          <a:srgbClr val="D3781D"/>
        </a:hlink>
        <a:folHlink>
          <a:srgbClr val="D4D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2 2">
        <a:dk1>
          <a:srgbClr val="333333"/>
        </a:dk1>
        <a:lt1>
          <a:srgbClr val="E5EEDA"/>
        </a:lt1>
        <a:dk2>
          <a:srgbClr val="425032"/>
        </a:dk2>
        <a:lt2>
          <a:srgbClr val="B2C29C"/>
        </a:lt2>
        <a:accent1>
          <a:srgbClr val="8CC6CA"/>
        </a:accent1>
        <a:accent2>
          <a:srgbClr val="D5E3C3"/>
        </a:accent2>
        <a:accent3>
          <a:srgbClr val="F0F5EA"/>
        </a:accent3>
        <a:accent4>
          <a:srgbClr val="2A2A2A"/>
        </a:accent4>
        <a:accent5>
          <a:srgbClr val="C5DFE1"/>
        </a:accent5>
        <a:accent6>
          <a:srgbClr val="C1CEB0"/>
        </a:accent6>
        <a:hlink>
          <a:srgbClr val="B8904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4D4D4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2 4">
        <a:dk1>
          <a:srgbClr val="694D2B"/>
        </a:dk1>
        <a:lt1>
          <a:srgbClr val="FFFFFF"/>
        </a:lt1>
        <a:dk2>
          <a:srgbClr val="99703F"/>
        </a:dk2>
        <a:lt2>
          <a:srgbClr val="FCF3D0"/>
        </a:lt2>
        <a:accent1>
          <a:srgbClr val="E9947D"/>
        </a:accent1>
        <a:accent2>
          <a:srgbClr val="8F693B"/>
        </a:accent2>
        <a:accent3>
          <a:srgbClr val="CABBAF"/>
        </a:accent3>
        <a:accent4>
          <a:srgbClr val="DADADA"/>
        </a:accent4>
        <a:accent5>
          <a:srgbClr val="F2C8BF"/>
        </a:accent5>
        <a:accent6>
          <a:srgbClr val="815E35"/>
        </a:accent6>
        <a:hlink>
          <a:srgbClr val="CDAE6F"/>
        </a:hlink>
        <a:folHlink>
          <a:srgbClr val="BF956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2 5">
        <a:dk1>
          <a:srgbClr val="694D2B"/>
        </a:dk1>
        <a:lt1>
          <a:srgbClr val="E5D5C1"/>
        </a:lt1>
        <a:dk2>
          <a:srgbClr val="333333"/>
        </a:dk2>
        <a:lt2>
          <a:srgbClr val="BD9361"/>
        </a:lt2>
        <a:accent1>
          <a:srgbClr val="E9947D"/>
        </a:accent1>
        <a:accent2>
          <a:srgbClr val="DDC6AB"/>
        </a:accent2>
        <a:accent3>
          <a:srgbClr val="F0E7DD"/>
        </a:accent3>
        <a:accent4>
          <a:srgbClr val="594023"/>
        </a:accent4>
        <a:accent5>
          <a:srgbClr val="F2C8BF"/>
        </a:accent5>
        <a:accent6>
          <a:srgbClr val="C8B39B"/>
        </a:accent6>
        <a:hlink>
          <a:srgbClr val="A19E37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2 6">
        <a:dk1>
          <a:srgbClr val="694D2B"/>
        </a:dk1>
        <a:lt1>
          <a:srgbClr val="FFFFFF"/>
        </a:lt1>
        <a:dk2>
          <a:srgbClr val="333333"/>
        </a:dk2>
        <a:lt2>
          <a:srgbClr val="BD9361"/>
        </a:lt2>
        <a:accent1>
          <a:srgbClr val="F4CABE"/>
        </a:accent1>
        <a:accent2>
          <a:srgbClr val="F5EEE7"/>
        </a:accent2>
        <a:accent3>
          <a:srgbClr val="FFFFFF"/>
        </a:accent3>
        <a:accent4>
          <a:srgbClr val="594023"/>
        </a:accent4>
        <a:accent5>
          <a:srgbClr val="F8E1DB"/>
        </a:accent5>
        <a:accent6>
          <a:srgbClr val="DED8D1"/>
        </a:accent6>
        <a:hlink>
          <a:srgbClr val="A19E37"/>
        </a:hlink>
        <a:folHlink>
          <a:srgbClr val="DCC4A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2 7">
        <a:dk1>
          <a:srgbClr val="694D2B"/>
        </a:dk1>
        <a:lt1>
          <a:srgbClr val="FFFFFF"/>
        </a:lt1>
        <a:dk2>
          <a:srgbClr val="5F5F5F"/>
        </a:dk2>
        <a:lt2>
          <a:srgbClr val="FCF3D0"/>
        </a:lt2>
        <a:accent1>
          <a:srgbClr val="AAAA9A"/>
        </a:accent1>
        <a:accent2>
          <a:srgbClr val="424E49"/>
        </a:accent2>
        <a:accent3>
          <a:srgbClr val="B6B6B6"/>
        </a:accent3>
        <a:accent4>
          <a:srgbClr val="DADADA"/>
        </a:accent4>
        <a:accent5>
          <a:srgbClr val="D2D2CA"/>
        </a:accent5>
        <a:accent6>
          <a:srgbClr val="3B4641"/>
        </a:accent6>
        <a:hlink>
          <a:srgbClr val="D9B945"/>
        </a:hlink>
        <a:folHlink>
          <a:srgbClr val="9D9285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528</Words>
  <Application>Microsoft Office PowerPoint</Application>
  <PresentationFormat>画面に合わせる (4:3)</PresentationFormat>
  <Paragraphs>115</Paragraphs>
  <Slides>15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5</vt:i4>
      </vt:variant>
      <vt:variant>
        <vt:lpstr>スライド タイトル</vt:lpstr>
      </vt:variant>
      <vt:variant>
        <vt:i4>15</vt:i4>
      </vt:variant>
    </vt:vector>
  </HeadingPairs>
  <TitlesOfParts>
    <vt:vector size="30" baseType="lpstr">
      <vt:lpstr>Arial</vt:lpstr>
      <vt:lpstr>ＭＳ Ｐゴシック</vt:lpstr>
      <vt:lpstr>Arial Narrow</vt:lpstr>
      <vt:lpstr>Times New Roman</vt:lpstr>
      <vt:lpstr>Wingdings</vt:lpstr>
      <vt:lpstr>ＭＳ Ｐ明朝</vt:lpstr>
      <vt:lpstr>Arial Black</vt:lpstr>
      <vt:lpstr>Tahoma</vt:lpstr>
      <vt:lpstr>HG創英角ﾎﾟｯﾌﾟ体</vt:lpstr>
      <vt:lpstr>ＭＳ 明朝</vt:lpstr>
      <vt:lpstr>sakura2</vt:lpstr>
      <vt:lpstr>Clouds</vt:lpstr>
      <vt:lpstr>Curtain Call</vt:lpstr>
      <vt:lpstr>標準デザイン</vt:lpstr>
      <vt:lpstr>bamboo2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</vt:vector>
  </TitlesOfParts>
  <Company>福岡県立香住丘高等学校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福岡県立香住丘高等学校</dc:creator>
  <cp:lastModifiedBy>noriko</cp:lastModifiedBy>
  <cp:revision>23</cp:revision>
  <dcterms:created xsi:type="dcterms:W3CDTF">2007-07-02T07:35:12Z</dcterms:created>
  <dcterms:modified xsi:type="dcterms:W3CDTF">2010-10-31T05:43:55Z</dcterms:modified>
</cp:coreProperties>
</file>